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32918400" cy="43891200"/>
  <p:notesSz cx="6715125" cy="9239250"/>
  <p:defaultTextStyle>
    <a:defPPr>
      <a:defRPr lang="en-US"/>
    </a:defPPr>
    <a:lvl1pPr algn="ctr" rtl="0" fontAlgn="base">
      <a:spcBef>
        <a:spcPct val="0"/>
      </a:spcBef>
      <a:spcAft>
        <a:spcPct val="0"/>
      </a:spcAft>
      <a:defRPr sz="8623" kern="1200">
        <a:solidFill>
          <a:schemeClr val="tx1"/>
        </a:solidFill>
        <a:latin typeface="Arial" charset="0"/>
        <a:ea typeface="+mn-ea"/>
        <a:cs typeface="+mn-cs"/>
      </a:defRPr>
    </a:lvl1pPr>
    <a:lvl2pPr marL="679719" algn="ctr" rtl="0" fontAlgn="base">
      <a:spcBef>
        <a:spcPct val="0"/>
      </a:spcBef>
      <a:spcAft>
        <a:spcPct val="0"/>
      </a:spcAft>
      <a:defRPr sz="8623" kern="1200">
        <a:solidFill>
          <a:schemeClr val="tx1"/>
        </a:solidFill>
        <a:latin typeface="Arial" charset="0"/>
        <a:ea typeface="+mn-ea"/>
        <a:cs typeface="+mn-cs"/>
      </a:defRPr>
    </a:lvl2pPr>
    <a:lvl3pPr marL="1359438" algn="ctr" rtl="0" fontAlgn="base">
      <a:spcBef>
        <a:spcPct val="0"/>
      </a:spcBef>
      <a:spcAft>
        <a:spcPct val="0"/>
      </a:spcAft>
      <a:defRPr sz="8623" kern="1200">
        <a:solidFill>
          <a:schemeClr val="tx1"/>
        </a:solidFill>
        <a:latin typeface="Arial" charset="0"/>
        <a:ea typeface="+mn-ea"/>
        <a:cs typeface="+mn-cs"/>
      </a:defRPr>
    </a:lvl3pPr>
    <a:lvl4pPr marL="2039158" algn="ctr" rtl="0" fontAlgn="base">
      <a:spcBef>
        <a:spcPct val="0"/>
      </a:spcBef>
      <a:spcAft>
        <a:spcPct val="0"/>
      </a:spcAft>
      <a:defRPr sz="8623" kern="1200">
        <a:solidFill>
          <a:schemeClr val="tx1"/>
        </a:solidFill>
        <a:latin typeface="Arial" charset="0"/>
        <a:ea typeface="+mn-ea"/>
        <a:cs typeface="+mn-cs"/>
      </a:defRPr>
    </a:lvl4pPr>
    <a:lvl5pPr marL="2718877" algn="ctr" rtl="0" fontAlgn="base">
      <a:spcBef>
        <a:spcPct val="0"/>
      </a:spcBef>
      <a:spcAft>
        <a:spcPct val="0"/>
      </a:spcAft>
      <a:defRPr sz="8623" kern="1200">
        <a:solidFill>
          <a:schemeClr val="tx1"/>
        </a:solidFill>
        <a:latin typeface="Arial" charset="0"/>
        <a:ea typeface="+mn-ea"/>
        <a:cs typeface="+mn-cs"/>
      </a:defRPr>
    </a:lvl5pPr>
    <a:lvl6pPr marL="3398596" algn="l" defTabSz="1359438" rtl="0" eaLnBrk="1" latinLnBrk="0" hangingPunct="1">
      <a:defRPr sz="8623" kern="1200">
        <a:solidFill>
          <a:schemeClr val="tx1"/>
        </a:solidFill>
        <a:latin typeface="Arial" charset="0"/>
        <a:ea typeface="+mn-ea"/>
        <a:cs typeface="+mn-cs"/>
      </a:defRPr>
    </a:lvl6pPr>
    <a:lvl7pPr marL="4078315" algn="l" defTabSz="1359438" rtl="0" eaLnBrk="1" latinLnBrk="0" hangingPunct="1">
      <a:defRPr sz="8623" kern="1200">
        <a:solidFill>
          <a:schemeClr val="tx1"/>
        </a:solidFill>
        <a:latin typeface="Arial" charset="0"/>
        <a:ea typeface="+mn-ea"/>
        <a:cs typeface="+mn-cs"/>
      </a:defRPr>
    </a:lvl7pPr>
    <a:lvl8pPr marL="4758035" algn="l" defTabSz="1359438" rtl="0" eaLnBrk="1" latinLnBrk="0" hangingPunct="1">
      <a:defRPr sz="8623" kern="1200">
        <a:solidFill>
          <a:schemeClr val="tx1"/>
        </a:solidFill>
        <a:latin typeface="Arial" charset="0"/>
        <a:ea typeface="+mn-ea"/>
        <a:cs typeface="+mn-cs"/>
      </a:defRPr>
    </a:lvl8pPr>
    <a:lvl9pPr marL="5437754" algn="l" defTabSz="1359438" rtl="0" eaLnBrk="1" latinLnBrk="0" hangingPunct="1">
      <a:defRPr sz="8623"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Untitled Section" id="{E703421B-ADEE-4C45-9C88-D7639772C82B}">
          <p14:sldIdLst>
            <p14:sldId id="257"/>
          </p14:sldIdLst>
        </p14:section>
      </p14:sectionLst>
    </p:ext>
    <p:ext uri="{EFAFB233-063F-42B5-8137-9DF3F51BA10A}">
      <p15:sldGuideLst xmlns:p15="http://schemas.microsoft.com/office/powerpoint/2012/main">
        <p15:guide id="1" orient="horz" pos="6414" userDrawn="1">
          <p15:clr>
            <a:srgbClr val="A4A3A4"/>
          </p15:clr>
        </p15:guide>
        <p15:guide id="2" orient="horz" pos="26927" userDrawn="1">
          <p15:clr>
            <a:srgbClr val="A4A3A4"/>
          </p15:clr>
        </p15:guide>
        <p15:guide id="3" orient="horz" pos="2863" userDrawn="1">
          <p15:clr>
            <a:srgbClr val="A4A3A4"/>
          </p15:clr>
        </p15:guide>
        <p15:guide id="4" pos="103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93C6FF"/>
    <a:srgbClr val="6DB3FF"/>
    <a:srgbClr val="B3D7FF"/>
    <a:srgbClr val="FEBD76"/>
    <a:srgbClr val="01A301"/>
    <a:srgbClr val="FF3F3F"/>
    <a:srgbClr val="FE863C"/>
    <a:srgbClr val="FFE697"/>
    <a:srgbClr val="F9A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55" autoAdjust="0"/>
    <p:restoredTop sz="94660"/>
  </p:normalViewPr>
  <p:slideViewPr>
    <p:cSldViewPr snapToGrid="0" showGuides="1">
      <p:cViewPr>
        <p:scale>
          <a:sx n="66" d="100"/>
          <a:sy n="66" d="100"/>
        </p:scale>
        <p:origin x="-2338" y="24"/>
      </p:cViewPr>
      <p:guideLst>
        <p:guide orient="horz" pos="6414"/>
        <p:guide orient="horz" pos="26927"/>
        <p:guide orient="horz" pos="2863"/>
        <p:guide pos="1036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2058988" y="692150"/>
            <a:ext cx="2598737"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65DA07E-465E-4553-A51E-2A5FA60BC036}" type="slidenum">
              <a:rPr lang="en-US" altLang="en-US"/>
              <a:pPr/>
              <a:t>‹#›</a:t>
            </a:fld>
            <a:endParaRPr lang="en-US" altLang="en-US"/>
          </a:p>
        </p:txBody>
      </p:sp>
    </p:spTree>
    <p:extLst>
      <p:ext uri="{BB962C8B-B14F-4D97-AF65-F5344CB8AC3E}">
        <p14:creationId xmlns:p14="http://schemas.microsoft.com/office/powerpoint/2010/main" val="22116547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784" kern="1200">
        <a:solidFill>
          <a:schemeClr val="tx1"/>
        </a:solidFill>
        <a:latin typeface="Arial" charset="0"/>
        <a:ea typeface="+mn-ea"/>
        <a:cs typeface="+mn-cs"/>
      </a:defRPr>
    </a:lvl1pPr>
    <a:lvl2pPr marL="679719" algn="l" rtl="0" fontAlgn="base">
      <a:spcBef>
        <a:spcPct val="30000"/>
      </a:spcBef>
      <a:spcAft>
        <a:spcPct val="0"/>
      </a:spcAft>
      <a:defRPr sz="1784" kern="1200">
        <a:solidFill>
          <a:schemeClr val="tx1"/>
        </a:solidFill>
        <a:latin typeface="Arial" charset="0"/>
        <a:ea typeface="+mn-ea"/>
        <a:cs typeface="+mn-cs"/>
      </a:defRPr>
    </a:lvl2pPr>
    <a:lvl3pPr marL="1359438" algn="l" rtl="0" fontAlgn="base">
      <a:spcBef>
        <a:spcPct val="30000"/>
      </a:spcBef>
      <a:spcAft>
        <a:spcPct val="0"/>
      </a:spcAft>
      <a:defRPr sz="1784" kern="1200">
        <a:solidFill>
          <a:schemeClr val="tx1"/>
        </a:solidFill>
        <a:latin typeface="Arial" charset="0"/>
        <a:ea typeface="+mn-ea"/>
        <a:cs typeface="+mn-cs"/>
      </a:defRPr>
    </a:lvl3pPr>
    <a:lvl4pPr marL="2039158" algn="l" rtl="0" fontAlgn="base">
      <a:spcBef>
        <a:spcPct val="30000"/>
      </a:spcBef>
      <a:spcAft>
        <a:spcPct val="0"/>
      </a:spcAft>
      <a:defRPr sz="1784" kern="1200">
        <a:solidFill>
          <a:schemeClr val="tx1"/>
        </a:solidFill>
        <a:latin typeface="Arial" charset="0"/>
        <a:ea typeface="+mn-ea"/>
        <a:cs typeface="+mn-cs"/>
      </a:defRPr>
    </a:lvl4pPr>
    <a:lvl5pPr marL="2718877" algn="l" rtl="0" fontAlgn="base">
      <a:spcBef>
        <a:spcPct val="30000"/>
      </a:spcBef>
      <a:spcAft>
        <a:spcPct val="0"/>
      </a:spcAft>
      <a:defRPr sz="1784" kern="1200">
        <a:solidFill>
          <a:schemeClr val="tx1"/>
        </a:solidFill>
        <a:latin typeface="Arial" charset="0"/>
        <a:ea typeface="+mn-ea"/>
        <a:cs typeface="+mn-cs"/>
      </a:defRPr>
    </a:lvl5pPr>
    <a:lvl6pPr marL="3398596" algn="l" defTabSz="1359438" rtl="0" eaLnBrk="1" latinLnBrk="0" hangingPunct="1">
      <a:defRPr sz="1784" kern="1200">
        <a:solidFill>
          <a:schemeClr val="tx1"/>
        </a:solidFill>
        <a:latin typeface="+mn-lt"/>
        <a:ea typeface="+mn-ea"/>
        <a:cs typeface="+mn-cs"/>
      </a:defRPr>
    </a:lvl6pPr>
    <a:lvl7pPr marL="4078315" algn="l" defTabSz="1359438" rtl="0" eaLnBrk="1" latinLnBrk="0" hangingPunct="1">
      <a:defRPr sz="1784" kern="1200">
        <a:solidFill>
          <a:schemeClr val="tx1"/>
        </a:solidFill>
        <a:latin typeface="+mn-lt"/>
        <a:ea typeface="+mn-ea"/>
        <a:cs typeface="+mn-cs"/>
      </a:defRPr>
    </a:lvl7pPr>
    <a:lvl8pPr marL="4758035" algn="l" defTabSz="1359438" rtl="0" eaLnBrk="1" latinLnBrk="0" hangingPunct="1">
      <a:defRPr sz="1784" kern="1200">
        <a:solidFill>
          <a:schemeClr val="tx1"/>
        </a:solidFill>
        <a:latin typeface="+mn-lt"/>
        <a:ea typeface="+mn-ea"/>
        <a:cs typeface="+mn-cs"/>
      </a:defRPr>
    </a:lvl8pPr>
    <a:lvl9pPr marL="5437754" algn="l" defTabSz="1359438" rtl="0" eaLnBrk="1" latinLnBrk="0" hangingPunct="1">
      <a:defRPr sz="178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7183583"/>
            <a:ext cx="24688800" cy="15279832"/>
          </a:xfrm>
          <a:prstGeom prst="rect">
            <a:avLst/>
          </a:prstGeom>
        </p:spPr>
        <p:txBody>
          <a:bodyPr anchor="b"/>
          <a:lstStyle>
            <a:lvl1pPr algn="ctr">
              <a:defRPr sz="4909"/>
            </a:lvl1pPr>
          </a:lstStyle>
          <a:p>
            <a:r>
              <a:rPr lang="en-US"/>
              <a:t>Click to edit Master title style</a:t>
            </a:r>
          </a:p>
        </p:txBody>
      </p:sp>
      <p:sp>
        <p:nvSpPr>
          <p:cNvPr id="3" name="Subtitle 2"/>
          <p:cNvSpPr>
            <a:spLocks noGrp="1"/>
          </p:cNvSpPr>
          <p:nvPr>
            <p:ph type="subTitle" idx="1"/>
          </p:nvPr>
        </p:nvSpPr>
        <p:spPr>
          <a:xfrm>
            <a:off x="4114800" y="23052232"/>
            <a:ext cx="24688800" cy="10596995"/>
          </a:xfrm>
          <a:prstGeom prst="rect">
            <a:avLst/>
          </a:prstGeom>
        </p:spPr>
        <p:txBody>
          <a:bodyPr/>
          <a:lstStyle>
            <a:lvl1pPr marL="0" indent="0" algn="ctr">
              <a:buNone/>
              <a:defRPr sz="1964"/>
            </a:lvl1pPr>
            <a:lvl2pPr marL="374081" indent="0" algn="ctr">
              <a:buNone/>
              <a:defRPr sz="1636"/>
            </a:lvl2pPr>
            <a:lvl3pPr marL="748162" indent="0" algn="ctr">
              <a:buNone/>
              <a:defRPr sz="1473"/>
            </a:lvl3pPr>
            <a:lvl4pPr marL="1122243" indent="0" algn="ctr">
              <a:buNone/>
              <a:defRPr sz="1309"/>
            </a:lvl4pPr>
            <a:lvl5pPr marL="1496324" indent="0" algn="ctr">
              <a:buNone/>
              <a:defRPr sz="1309"/>
            </a:lvl5pPr>
            <a:lvl6pPr marL="1870405" indent="0" algn="ctr">
              <a:buNone/>
              <a:defRPr sz="1309"/>
            </a:lvl6pPr>
            <a:lvl7pPr marL="2244486" indent="0" algn="ctr">
              <a:buNone/>
              <a:defRPr sz="1309"/>
            </a:lvl7pPr>
            <a:lvl8pPr marL="2618567" indent="0" algn="ctr">
              <a:buNone/>
              <a:defRPr sz="1309"/>
            </a:lvl8pPr>
            <a:lvl9pPr marL="2992648" indent="0" algn="ctr">
              <a:buNone/>
              <a:defRPr sz="1309"/>
            </a:lvl9pPr>
          </a:lstStyle>
          <a:p>
            <a:r>
              <a:rPr lang="en-US"/>
              <a:t>Click to edit Master subtitle style</a:t>
            </a:r>
          </a:p>
        </p:txBody>
      </p:sp>
      <p:sp>
        <p:nvSpPr>
          <p:cNvPr id="4" name="Text Box 251"/>
          <p:cNvSpPr txBox="1">
            <a:spLocks noChangeArrowheads="1"/>
          </p:cNvSpPr>
          <p:nvPr userDrawn="1"/>
        </p:nvSpPr>
        <p:spPr bwMode="auto">
          <a:xfrm>
            <a:off x="913744" y="41600486"/>
            <a:ext cx="5385089" cy="2105458"/>
          </a:xfrm>
          <a:prstGeom prst="rect">
            <a:avLst/>
          </a:prstGeom>
          <a:solidFill>
            <a:srgbClr val="99CCFF"/>
          </a:solidFill>
          <a:ln>
            <a:noFill/>
          </a:ln>
          <a:effectLst/>
        </p:spPr>
        <p:txBody>
          <a:bodyPr lIns="149629" tIns="149629" rIns="149629" bIns="149629"/>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endParaRPr lang="en-US" altLang="en-US" sz="2291" dirty="0">
              <a:solidFill>
                <a:srgbClr val="000000"/>
              </a:solidFill>
            </a:endParaRPr>
          </a:p>
        </p:txBody>
      </p:sp>
    </p:spTree>
    <p:extLst>
      <p:ext uri="{BB962C8B-B14F-4D97-AF65-F5344CB8AC3E}">
        <p14:creationId xmlns:p14="http://schemas.microsoft.com/office/powerpoint/2010/main" val="1927322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62621" y="2336223"/>
            <a:ext cx="28393159" cy="848417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262621" y="11684578"/>
            <a:ext cx="28393159" cy="2784763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2049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491" y="2336224"/>
            <a:ext cx="7098289" cy="3719599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262621" y="2336224"/>
            <a:ext cx="21170179" cy="3719599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265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62621" y="2336223"/>
            <a:ext cx="28393159" cy="84841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262621" y="11684578"/>
            <a:ext cx="28393159" cy="278476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39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736" y="10941628"/>
            <a:ext cx="28391860" cy="18258560"/>
          </a:xfrm>
          <a:prstGeom prst="rect">
            <a:avLst/>
          </a:prstGeom>
        </p:spPr>
        <p:txBody>
          <a:bodyPr anchor="b"/>
          <a:lstStyle>
            <a:lvl1pPr>
              <a:defRPr sz="4909"/>
            </a:lvl1pPr>
          </a:lstStyle>
          <a:p>
            <a:r>
              <a:rPr lang="en-US"/>
              <a:t>Click to edit Master title style</a:t>
            </a:r>
          </a:p>
        </p:txBody>
      </p:sp>
      <p:sp>
        <p:nvSpPr>
          <p:cNvPr id="3" name="Text Placeholder 2"/>
          <p:cNvSpPr>
            <a:spLocks noGrp="1"/>
          </p:cNvSpPr>
          <p:nvPr>
            <p:ph type="body" idx="1"/>
          </p:nvPr>
        </p:nvSpPr>
        <p:spPr>
          <a:xfrm>
            <a:off x="2245736" y="29373369"/>
            <a:ext cx="28391860" cy="9601200"/>
          </a:xfrm>
          <a:prstGeom prst="rect">
            <a:avLst/>
          </a:prstGeom>
        </p:spPr>
        <p:txBody>
          <a:bodyPr/>
          <a:lstStyle>
            <a:lvl1pPr marL="0" indent="0">
              <a:buNone/>
              <a:defRPr sz="1964"/>
            </a:lvl1pPr>
            <a:lvl2pPr marL="374081" indent="0">
              <a:buNone/>
              <a:defRPr sz="1636"/>
            </a:lvl2pPr>
            <a:lvl3pPr marL="748162" indent="0">
              <a:buNone/>
              <a:defRPr sz="1473"/>
            </a:lvl3pPr>
            <a:lvl4pPr marL="1122243" indent="0">
              <a:buNone/>
              <a:defRPr sz="1309"/>
            </a:lvl4pPr>
            <a:lvl5pPr marL="1496324" indent="0">
              <a:buNone/>
              <a:defRPr sz="1309"/>
            </a:lvl5pPr>
            <a:lvl6pPr marL="1870405" indent="0">
              <a:buNone/>
              <a:defRPr sz="1309"/>
            </a:lvl6pPr>
            <a:lvl7pPr marL="2244486" indent="0">
              <a:buNone/>
              <a:defRPr sz="1309"/>
            </a:lvl7pPr>
            <a:lvl8pPr marL="2618567" indent="0">
              <a:buNone/>
              <a:defRPr sz="1309"/>
            </a:lvl8pPr>
            <a:lvl9pPr marL="2992648" indent="0">
              <a:buNone/>
              <a:defRPr sz="1309"/>
            </a:lvl9pPr>
          </a:lstStyle>
          <a:p>
            <a:pPr lvl="0"/>
            <a:r>
              <a:rPr lang="en-US"/>
              <a:t>Click to edit Master text styles</a:t>
            </a:r>
          </a:p>
        </p:txBody>
      </p:sp>
    </p:spTree>
    <p:extLst>
      <p:ext uri="{BB962C8B-B14F-4D97-AF65-F5344CB8AC3E}">
        <p14:creationId xmlns:p14="http://schemas.microsoft.com/office/powerpoint/2010/main" val="383491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62621" y="2336223"/>
            <a:ext cx="28393159" cy="848417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262621" y="11684578"/>
            <a:ext cx="14134234" cy="278476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21546" y="11684578"/>
            <a:ext cx="14134234" cy="278476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81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816" y="2336223"/>
            <a:ext cx="28391861" cy="8484177"/>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2267816" y="10759787"/>
            <a:ext cx="13925117" cy="5273386"/>
          </a:xfrm>
          <a:prstGeom prst="rect">
            <a:avLst/>
          </a:prstGeom>
        </p:spPr>
        <p:txBody>
          <a:bodyPr anchor="b"/>
          <a:lstStyle>
            <a:lvl1pPr marL="0" indent="0">
              <a:buNone/>
              <a:defRPr sz="1964" b="1"/>
            </a:lvl1pPr>
            <a:lvl2pPr marL="374081" indent="0">
              <a:buNone/>
              <a:defRPr sz="1636" b="1"/>
            </a:lvl2pPr>
            <a:lvl3pPr marL="748162" indent="0">
              <a:buNone/>
              <a:defRPr sz="1473" b="1"/>
            </a:lvl3pPr>
            <a:lvl4pPr marL="1122243" indent="0">
              <a:buNone/>
              <a:defRPr sz="1309" b="1"/>
            </a:lvl4pPr>
            <a:lvl5pPr marL="1496324" indent="0">
              <a:buNone/>
              <a:defRPr sz="1309" b="1"/>
            </a:lvl5pPr>
            <a:lvl6pPr marL="1870405" indent="0">
              <a:buNone/>
              <a:defRPr sz="1309" b="1"/>
            </a:lvl6pPr>
            <a:lvl7pPr marL="2244486" indent="0">
              <a:buNone/>
              <a:defRPr sz="1309" b="1"/>
            </a:lvl7pPr>
            <a:lvl8pPr marL="2618567" indent="0">
              <a:buNone/>
              <a:defRPr sz="1309" b="1"/>
            </a:lvl8pPr>
            <a:lvl9pPr marL="2992648" indent="0">
              <a:buNone/>
              <a:defRPr sz="1309" b="1"/>
            </a:lvl9pPr>
          </a:lstStyle>
          <a:p>
            <a:pPr lvl="0"/>
            <a:r>
              <a:rPr lang="en-US"/>
              <a:t>Click to edit Master text styles</a:t>
            </a:r>
          </a:p>
        </p:txBody>
      </p:sp>
      <p:sp>
        <p:nvSpPr>
          <p:cNvPr id="4" name="Content Placeholder 3"/>
          <p:cNvSpPr>
            <a:spLocks noGrp="1"/>
          </p:cNvSpPr>
          <p:nvPr>
            <p:ph sz="half" idx="2"/>
          </p:nvPr>
        </p:nvSpPr>
        <p:spPr>
          <a:xfrm>
            <a:off x="2267816" y="16033173"/>
            <a:ext cx="13925117" cy="235804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664421" y="10759787"/>
            <a:ext cx="13995256" cy="5273386"/>
          </a:xfrm>
          <a:prstGeom prst="rect">
            <a:avLst/>
          </a:prstGeom>
        </p:spPr>
        <p:txBody>
          <a:bodyPr anchor="b"/>
          <a:lstStyle>
            <a:lvl1pPr marL="0" indent="0">
              <a:buNone/>
              <a:defRPr sz="1964" b="1"/>
            </a:lvl1pPr>
            <a:lvl2pPr marL="374081" indent="0">
              <a:buNone/>
              <a:defRPr sz="1636" b="1"/>
            </a:lvl2pPr>
            <a:lvl3pPr marL="748162" indent="0">
              <a:buNone/>
              <a:defRPr sz="1473" b="1"/>
            </a:lvl3pPr>
            <a:lvl4pPr marL="1122243" indent="0">
              <a:buNone/>
              <a:defRPr sz="1309" b="1"/>
            </a:lvl4pPr>
            <a:lvl5pPr marL="1496324" indent="0">
              <a:buNone/>
              <a:defRPr sz="1309" b="1"/>
            </a:lvl5pPr>
            <a:lvl6pPr marL="1870405" indent="0">
              <a:buNone/>
              <a:defRPr sz="1309" b="1"/>
            </a:lvl6pPr>
            <a:lvl7pPr marL="2244486" indent="0">
              <a:buNone/>
              <a:defRPr sz="1309" b="1"/>
            </a:lvl7pPr>
            <a:lvl8pPr marL="2618567" indent="0">
              <a:buNone/>
              <a:defRPr sz="1309" b="1"/>
            </a:lvl8pPr>
            <a:lvl9pPr marL="2992648" indent="0">
              <a:buNone/>
              <a:defRPr sz="1309" b="1"/>
            </a:lvl9pPr>
          </a:lstStyle>
          <a:p>
            <a:pPr lvl="0"/>
            <a:r>
              <a:rPr lang="en-US"/>
              <a:t>Click to edit Master text styles</a:t>
            </a:r>
          </a:p>
        </p:txBody>
      </p:sp>
      <p:sp>
        <p:nvSpPr>
          <p:cNvPr id="6" name="Content Placeholder 5"/>
          <p:cNvSpPr>
            <a:spLocks noGrp="1"/>
          </p:cNvSpPr>
          <p:nvPr>
            <p:ph sz="quarter" idx="4"/>
          </p:nvPr>
        </p:nvSpPr>
        <p:spPr>
          <a:xfrm>
            <a:off x="16664421" y="16033173"/>
            <a:ext cx="13995256" cy="235804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311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62621" y="2336223"/>
            <a:ext cx="28393159" cy="848417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03091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64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817" y="2926773"/>
            <a:ext cx="10616911" cy="10240241"/>
          </a:xfrm>
          <a:prstGeom prst="rect">
            <a:avLst/>
          </a:prstGeom>
        </p:spPr>
        <p:txBody>
          <a:bodyPr anchor="b"/>
          <a:lstStyle>
            <a:lvl1pPr>
              <a:defRPr sz="2618"/>
            </a:lvl1pPr>
          </a:lstStyle>
          <a:p>
            <a:r>
              <a:rPr lang="en-US"/>
              <a:t>Click to edit Master title style</a:t>
            </a:r>
          </a:p>
        </p:txBody>
      </p:sp>
      <p:sp>
        <p:nvSpPr>
          <p:cNvPr id="3" name="Content Placeholder 2"/>
          <p:cNvSpPr>
            <a:spLocks noGrp="1"/>
          </p:cNvSpPr>
          <p:nvPr>
            <p:ph idx="1"/>
          </p:nvPr>
        </p:nvSpPr>
        <p:spPr>
          <a:xfrm>
            <a:off x="13995257" y="6319405"/>
            <a:ext cx="16664420" cy="31191777"/>
          </a:xfrm>
          <a:prstGeom prst="rect">
            <a:avLst/>
          </a:prstGeom>
        </p:spPr>
        <p:txBody>
          <a:bodyPr/>
          <a:lstStyle>
            <a:lvl1pPr>
              <a:defRPr sz="2618"/>
            </a:lvl1pPr>
            <a:lvl2pPr>
              <a:defRPr sz="2291"/>
            </a:lvl2pPr>
            <a:lvl3pPr>
              <a:defRPr sz="1964"/>
            </a:lvl3pPr>
            <a:lvl4pPr>
              <a:defRPr sz="1636"/>
            </a:lvl4pPr>
            <a:lvl5pPr>
              <a:defRPr sz="1636"/>
            </a:lvl5pPr>
            <a:lvl6pPr>
              <a:defRPr sz="1636"/>
            </a:lvl6pPr>
            <a:lvl7pPr>
              <a:defRPr sz="1636"/>
            </a:lvl7pPr>
            <a:lvl8pPr>
              <a:defRPr sz="1636"/>
            </a:lvl8pPr>
            <a:lvl9pPr>
              <a:defRPr sz="16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67817" y="13167015"/>
            <a:ext cx="10616911" cy="24394391"/>
          </a:xfrm>
          <a:prstGeom prst="rect">
            <a:avLst/>
          </a:prstGeom>
        </p:spPr>
        <p:txBody>
          <a:bodyPr/>
          <a:lstStyle>
            <a:lvl1pPr marL="0" indent="0">
              <a:buNone/>
              <a:defRPr sz="1309"/>
            </a:lvl1pPr>
            <a:lvl2pPr marL="374081" indent="0">
              <a:buNone/>
              <a:defRPr sz="1145"/>
            </a:lvl2pPr>
            <a:lvl3pPr marL="748162" indent="0">
              <a:buNone/>
              <a:defRPr sz="982"/>
            </a:lvl3pPr>
            <a:lvl4pPr marL="1122243" indent="0">
              <a:buNone/>
              <a:defRPr sz="818"/>
            </a:lvl4pPr>
            <a:lvl5pPr marL="1496324" indent="0">
              <a:buNone/>
              <a:defRPr sz="818"/>
            </a:lvl5pPr>
            <a:lvl6pPr marL="1870405" indent="0">
              <a:buNone/>
              <a:defRPr sz="818"/>
            </a:lvl6pPr>
            <a:lvl7pPr marL="2244486" indent="0">
              <a:buNone/>
              <a:defRPr sz="818"/>
            </a:lvl7pPr>
            <a:lvl8pPr marL="2618567" indent="0">
              <a:buNone/>
              <a:defRPr sz="818"/>
            </a:lvl8pPr>
            <a:lvl9pPr marL="2992648" indent="0">
              <a:buNone/>
              <a:defRPr sz="818"/>
            </a:lvl9pPr>
          </a:lstStyle>
          <a:p>
            <a:pPr lvl="0"/>
            <a:r>
              <a:rPr lang="en-US"/>
              <a:t>Click to edit Master text styles</a:t>
            </a:r>
          </a:p>
        </p:txBody>
      </p:sp>
    </p:spTree>
    <p:extLst>
      <p:ext uri="{BB962C8B-B14F-4D97-AF65-F5344CB8AC3E}">
        <p14:creationId xmlns:p14="http://schemas.microsoft.com/office/powerpoint/2010/main" val="1863810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817" y="2926773"/>
            <a:ext cx="10616911" cy="10240241"/>
          </a:xfrm>
          <a:prstGeom prst="rect">
            <a:avLst/>
          </a:prstGeom>
        </p:spPr>
        <p:txBody>
          <a:bodyPr anchor="b"/>
          <a:lstStyle>
            <a:lvl1pPr>
              <a:defRPr sz="2618"/>
            </a:lvl1pPr>
          </a:lstStyle>
          <a:p>
            <a:r>
              <a:rPr lang="en-US"/>
              <a:t>Click to edit Master title style</a:t>
            </a:r>
          </a:p>
        </p:txBody>
      </p:sp>
      <p:sp>
        <p:nvSpPr>
          <p:cNvPr id="3" name="Picture Placeholder 2"/>
          <p:cNvSpPr>
            <a:spLocks noGrp="1"/>
          </p:cNvSpPr>
          <p:nvPr>
            <p:ph type="pic" idx="1"/>
          </p:nvPr>
        </p:nvSpPr>
        <p:spPr>
          <a:xfrm>
            <a:off x="13995257" y="6319405"/>
            <a:ext cx="16664420" cy="31191777"/>
          </a:xfrm>
          <a:prstGeom prst="rect">
            <a:avLst/>
          </a:prstGeom>
        </p:spPr>
        <p:txBody>
          <a:bodyPr/>
          <a:lstStyle>
            <a:lvl1pPr marL="0" indent="0">
              <a:buNone/>
              <a:defRPr sz="2618"/>
            </a:lvl1pPr>
            <a:lvl2pPr marL="374081" indent="0">
              <a:buNone/>
              <a:defRPr sz="2291"/>
            </a:lvl2pPr>
            <a:lvl3pPr marL="748162" indent="0">
              <a:buNone/>
              <a:defRPr sz="1964"/>
            </a:lvl3pPr>
            <a:lvl4pPr marL="1122243" indent="0">
              <a:buNone/>
              <a:defRPr sz="1636"/>
            </a:lvl4pPr>
            <a:lvl5pPr marL="1496324" indent="0">
              <a:buNone/>
              <a:defRPr sz="1636"/>
            </a:lvl5pPr>
            <a:lvl6pPr marL="1870405" indent="0">
              <a:buNone/>
              <a:defRPr sz="1636"/>
            </a:lvl6pPr>
            <a:lvl7pPr marL="2244486" indent="0">
              <a:buNone/>
              <a:defRPr sz="1636"/>
            </a:lvl7pPr>
            <a:lvl8pPr marL="2618567" indent="0">
              <a:buNone/>
              <a:defRPr sz="1636"/>
            </a:lvl8pPr>
            <a:lvl9pPr marL="2992648" indent="0">
              <a:buNone/>
              <a:defRPr sz="1636"/>
            </a:lvl9pPr>
          </a:lstStyle>
          <a:p>
            <a:endParaRPr lang="en-US"/>
          </a:p>
        </p:txBody>
      </p:sp>
      <p:sp>
        <p:nvSpPr>
          <p:cNvPr id="4" name="Text Placeholder 3"/>
          <p:cNvSpPr>
            <a:spLocks noGrp="1"/>
          </p:cNvSpPr>
          <p:nvPr>
            <p:ph type="body" sz="half" idx="2"/>
          </p:nvPr>
        </p:nvSpPr>
        <p:spPr>
          <a:xfrm>
            <a:off x="2267817" y="13167015"/>
            <a:ext cx="10616911" cy="24394391"/>
          </a:xfrm>
          <a:prstGeom prst="rect">
            <a:avLst/>
          </a:prstGeom>
        </p:spPr>
        <p:txBody>
          <a:bodyPr/>
          <a:lstStyle>
            <a:lvl1pPr marL="0" indent="0">
              <a:buNone/>
              <a:defRPr sz="1309"/>
            </a:lvl1pPr>
            <a:lvl2pPr marL="374081" indent="0">
              <a:buNone/>
              <a:defRPr sz="1145"/>
            </a:lvl2pPr>
            <a:lvl3pPr marL="748162" indent="0">
              <a:buNone/>
              <a:defRPr sz="982"/>
            </a:lvl3pPr>
            <a:lvl4pPr marL="1122243" indent="0">
              <a:buNone/>
              <a:defRPr sz="818"/>
            </a:lvl4pPr>
            <a:lvl5pPr marL="1496324" indent="0">
              <a:buNone/>
              <a:defRPr sz="818"/>
            </a:lvl5pPr>
            <a:lvl6pPr marL="1870405" indent="0">
              <a:buNone/>
              <a:defRPr sz="818"/>
            </a:lvl6pPr>
            <a:lvl7pPr marL="2244486" indent="0">
              <a:buNone/>
              <a:defRPr sz="818"/>
            </a:lvl7pPr>
            <a:lvl8pPr marL="2618567" indent="0">
              <a:buNone/>
              <a:defRPr sz="818"/>
            </a:lvl8pPr>
            <a:lvl9pPr marL="2992648" indent="0">
              <a:buNone/>
              <a:defRPr sz="818"/>
            </a:lvl9pPr>
          </a:lstStyle>
          <a:p>
            <a:pPr lvl="0"/>
            <a:r>
              <a:rPr lang="en-US"/>
              <a:t>Click to edit Master text styles</a:t>
            </a:r>
          </a:p>
        </p:txBody>
      </p:sp>
    </p:spTree>
    <p:extLst>
      <p:ext uri="{BB962C8B-B14F-4D97-AF65-F5344CB8AC3E}">
        <p14:creationId xmlns:p14="http://schemas.microsoft.com/office/powerpoint/2010/main" val="2255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F9E"/>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5981700"/>
            <a:ext cx="6881380" cy="37893914"/>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42875" tIns="171438" rIns="342875" bIns="342875"/>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endParaRPr lang="en-US" altLang="en-US" sz="3600">
              <a:solidFill>
                <a:srgbClr val="000000"/>
              </a:solidFill>
              <a:latin typeface="Impact" panose="020B0806030902050204" pitchFamily="34" charset="0"/>
            </a:endParaRPr>
          </a:p>
        </p:txBody>
      </p:sp>
      <p:sp>
        <p:nvSpPr>
          <p:cNvPr id="1032" name="Rectangle 8"/>
          <p:cNvSpPr>
            <a:spLocks noChangeArrowheads="1"/>
          </p:cNvSpPr>
          <p:nvPr userDrawn="1"/>
        </p:nvSpPr>
        <p:spPr bwMode="auto">
          <a:xfrm>
            <a:off x="6880081" y="1"/>
            <a:ext cx="26026630" cy="5983432"/>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74073" tIns="374073" rIns="374073" bIns="374073"/>
          <a:lstStyle/>
          <a:p>
            <a:pPr algn="l"/>
            <a:endParaRPr lang="en-US" sz="2618">
              <a:solidFill>
                <a:srgbClr val="000000"/>
              </a:solidFill>
              <a:latin typeface="Arial" panose="020B0604020202020204" pitchFamily="34" charset="0"/>
            </a:endParaRPr>
          </a:p>
        </p:txBody>
      </p:sp>
      <p:sp>
        <p:nvSpPr>
          <p:cNvPr id="1033" name="Rectangle 9"/>
          <p:cNvSpPr>
            <a:spLocks noChangeArrowheads="1"/>
          </p:cNvSpPr>
          <p:nvPr userDrawn="1"/>
        </p:nvSpPr>
        <p:spPr bwMode="auto">
          <a:xfrm>
            <a:off x="6880081" y="5981700"/>
            <a:ext cx="26026630" cy="37893914"/>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74073" tIns="374073" rIns="374073" bIns="374073"/>
          <a:lstStyle/>
          <a:p>
            <a:pPr algn="l"/>
            <a:endParaRPr lang="en-US" sz="2618">
              <a:solidFill>
                <a:srgbClr val="000000"/>
              </a:solidFill>
              <a:latin typeface="Arial" panose="020B0604020202020204" pitchFamily="34" charset="0"/>
            </a:endParaRPr>
          </a:p>
        </p:txBody>
      </p:sp>
      <p:sp>
        <p:nvSpPr>
          <p:cNvPr id="1035" name="Line 11"/>
          <p:cNvSpPr>
            <a:spLocks noChangeShapeType="1"/>
          </p:cNvSpPr>
          <p:nvPr userDrawn="1"/>
        </p:nvSpPr>
        <p:spPr bwMode="auto">
          <a:xfrm>
            <a:off x="6880081" y="0"/>
            <a:ext cx="0" cy="438912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en-US" sz="2618">
              <a:solidFill>
                <a:srgbClr val="000000"/>
              </a:solidFill>
              <a:latin typeface="Arial" panose="020B0604020202020204" pitchFamily="34" charset="0"/>
            </a:endParaRPr>
          </a:p>
        </p:txBody>
      </p:sp>
      <p:sp>
        <p:nvSpPr>
          <p:cNvPr id="1036" name="Line 12"/>
          <p:cNvSpPr>
            <a:spLocks noChangeShapeType="1"/>
          </p:cNvSpPr>
          <p:nvPr userDrawn="1"/>
        </p:nvSpPr>
        <p:spPr bwMode="auto">
          <a:xfrm>
            <a:off x="0" y="5981700"/>
            <a:ext cx="32908009"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en-US" sz="2618">
              <a:solidFill>
                <a:srgbClr val="000000"/>
              </a:solidFill>
              <a:latin typeface="Arial" panose="020B0604020202020204" pitchFamily="34" charset="0"/>
            </a:endParaRPr>
          </a:p>
        </p:txBody>
      </p:sp>
      <p:pic>
        <p:nvPicPr>
          <p:cNvPr id="1039" name="Picture 15" descr="PosterTemplateCopyrigh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008044" y="43309310"/>
            <a:ext cx="2865293" cy="32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5879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291394" rtl="0" fontAlgn="base">
        <a:spcBef>
          <a:spcPct val="0"/>
        </a:spcBef>
        <a:spcAft>
          <a:spcPct val="0"/>
        </a:spcAft>
        <a:defRPr sz="15791" kern="1200">
          <a:solidFill>
            <a:schemeClr val="tx2"/>
          </a:solidFill>
          <a:latin typeface="+mj-lt"/>
          <a:ea typeface="+mj-ea"/>
          <a:cs typeface="+mj-cs"/>
        </a:defRPr>
      </a:lvl1pPr>
      <a:lvl2pPr algn="ctr" defTabSz="3291394" rtl="0" fontAlgn="base">
        <a:spcBef>
          <a:spcPct val="0"/>
        </a:spcBef>
        <a:spcAft>
          <a:spcPct val="0"/>
        </a:spcAft>
        <a:defRPr sz="15791">
          <a:solidFill>
            <a:schemeClr val="tx2"/>
          </a:solidFill>
          <a:latin typeface="Arial" panose="020B0604020202020204" pitchFamily="34" charset="0"/>
        </a:defRPr>
      </a:lvl2pPr>
      <a:lvl3pPr algn="ctr" defTabSz="3291394" rtl="0" fontAlgn="base">
        <a:spcBef>
          <a:spcPct val="0"/>
        </a:spcBef>
        <a:spcAft>
          <a:spcPct val="0"/>
        </a:spcAft>
        <a:defRPr sz="15791">
          <a:solidFill>
            <a:schemeClr val="tx2"/>
          </a:solidFill>
          <a:latin typeface="Arial" panose="020B0604020202020204" pitchFamily="34" charset="0"/>
        </a:defRPr>
      </a:lvl3pPr>
      <a:lvl4pPr algn="ctr" defTabSz="3291394" rtl="0" fontAlgn="base">
        <a:spcBef>
          <a:spcPct val="0"/>
        </a:spcBef>
        <a:spcAft>
          <a:spcPct val="0"/>
        </a:spcAft>
        <a:defRPr sz="15791">
          <a:solidFill>
            <a:schemeClr val="tx2"/>
          </a:solidFill>
          <a:latin typeface="Arial" panose="020B0604020202020204" pitchFamily="34" charset="0"/>
        </a:defRPr>
      </a:lvl4pPr>
      <a:lvl5pPr algn="ctr" defTabSz="3291394" rtl="0" fontAlgn="base">
        <a:spcBef>
          <a:spcPct val="0"/>
        </a:spcBef>
        <a:spcAft>
          <a:spcPct val="0"/>
        </a:spcAft>
        <a:defRPr sz="15791">
          <a:solidFill>
            <a:schemeClr val="tx2"/>
          </a:solidFill>
          <a:latin typeface="Arial" panose="020B0604020202020204" pitchFamily="34" charset="0"/>
        </a:defRPr>
      </a:lvl5pPr>
      <a:lvl6pPr marL="374081" algn="ctr" defTabSz="3291394" rtl="0" fontAlgn="base">
        <a:spcBef>
          <a:spcPct val="0"/>
        </a:spcBef>
        <a:spcAft>
          <a:spcPct val="0"/>
        </a:spcAft>
        <a:defRPr sz="15791">
          <a:solidFill>
            <a:schemeClr val="tx2"/>
          </a:solidFill>
          <a:latin typeface="Arial" panose="020B0604020202020204" pitchFamily="34" charset="0"/>
        </a:defRPr>
      </a:lvl6pPr>
      <a:lvl7pPr marL="748162" algn="ctr" defTabSz="3291394" rtl="0" fontAlgn="base">
        <a:spcBef>
          <a:spcPct val="0"/>
        </a:spcBef>
        <a:spcAft>
          <a:spcPct val="0"/>
        </a:spcAft>
        <a:defRPr sz="15791">
          <a:solidFill>
            <a:schemeClr val="tx2"/>
          </a:solidFill>
          <a:latin typeface="Arial" panose="020B0604020202020204" pitchFamily="34" charset="0"/>
        </a:defRPr>
      </a:lvl7pPr>
      <a:lvl8pPr marL="1122243" algn="ctr" defTabSz="3291394" rtl="0" fontAlgn="base">
        <a:spcBef>
          <a:spcPct val="0"/>
        </a:spcBef>
        <a:spcAft>
          <a:spcPct val="0"/>
        </a:spcAft>
        <a:defRPr sz="15791">
          <a:solidFill>
            <a:schemeClr val="tx2"/>
          </a:solidFill>
          <a:latin typeface="Arial" panose="020B0604020202020204" pitchFamily="34" charset="0"/>
        </a:defRPr>
      </a:lvl8pPr>
      <a:lvl9pPr marL="1496324" algn="ctr" defTabSz="3291394" rtl="0" fontAlgn="base">
        <a:spcBef>
          <a:spcPct val="0"/>
        </a:spcBef>
        <a:spcAft>
          <a:spcPct val="0"/>
        </a:spcAft>
        <a:defRPr sz="15791">
          <a:solidFill>
            <a:schemeClr val="tx2"/>
          </a:solidFill>
          <a:latin typeface="Arial" panose="020B0604020202020204" pitchFamily="34" charset="0"/>
        </a:defRPr>
      </a:lvl9pPr>
    </p:titleStyle>
    <p:bodyStyle>
      <a:lvl1pPr marL="1235247" indent="-1235247" algn="l" defTabSz="3291394" rtl="0" fontAlgn="base">
        <a:spcBef>
          <a:spcPct val="20000"/>
        </a:spcBef>
        <a:spcAft>
          <a:spcPct val="0"/>
        </a:spcAft>
        <a:buChar char="•"/>
        <a:defRPr sz="11537" kern="1200">
          <a:solidFill>
            <a:schemeClr val="tx1"/>
          </a:solidFill>
          <a:latin typeface="+mn-lt"/>
          <a:ea typeface="+mn-ea"/>
          <a:cs typeface="+mn-cs"/>
        </a:defRPr>
      </a:lvl1pPr>
      <a:lvl2pPr marL="2674420" indent="-1028723" algn="l" defTabSz="3291394" rtl="0" fontAlgn="base">
        <a:spcBef>
          <a:spcPct val="20000"/>
        </a:spcBef>
        <a:spcAft>
          <a:spcPct val="0"/>
        </a:spcAft>
        <a:buChar char="–"/>
        <a:defRPr sz="10064" kern="1200">
          <a:solidFill>
            <a:schemeClr val="tx1"/>
          </a:solidFill>
          <a:latin typeface="+mn-lt"/>
          <a:ea typeface="+mn-ea"/>
          <a:cs typeface="+mn-cs"/>
        </a:defRPr>
      </a:lvl2pPr>
      <a:lvl3pPr marL="4114891" indent="-823498" algn="l" defTabSz="3291394" rtl="0" fontAlgn="base">
        <a:spcBef>
          <a:spcPct val="20000"/>
        </a:spcBef>
        <a:spcAft>
          <a:spcPct val="0"/>
        </a:spcAft>
        <a:buChar char="•"/>
        <a:defRPr sz="8591" kern="1200">
          <a:solidFill>
            <a:schemeClr val="tx1"/>
          </a:solidFill>
          <a:latin typeface="+mn-lt"/>
          <a:ea typeface="+mn-ea"/>
          <a:cs typeface="+mn-cs"/>
        </a:defRPr>
      </a:lvl3pPr>
      <a:lvl4pPr marL="5760589" indent="-823498" algn="l" defTabSz="3291394" rtl="0" fontAlgn="base">
        <a:spcBef>
          <a:spcPct val="20000"/>
        </a:spcBef>
        <a:spcAft>
          <a:spcPct val="0"/>
        </a:spcAft>
        <a:buChar char="–"/>
        <a:defRPr sz="7200" kern="1200">
          <a:solidFill>
            <a:schemeClr val="tx1"/>
          </a:solidFill>
          <a:latin typeface="+mn-lt"/>
          <a:ea typeface="+mn-ea"/>
          <a:cs typeface="+mn-cs"/>
        </a:defRPr>
      </a:lvl4pPr>
      <a:lvl5pPr marL="7406285" indent="-822199" algn="l" defTabSz="3291394" rtl="0" fontAlgn="base">
        <a:spcBef>
          <a:spcPct val="20000"/>
        </a:spcBef>
        <a:spcAft>
          <a:spcPct val="0"/>
        </a:spcAft>
        <a:buChar char="»"/>
        <a:defRPr sz="7200" kern="1200">
          <a:solidFill>
            <a:schemeClr val="tx1"/>
          </a:solidFill>
          <a:latin typeface="+mn-lt"/>
          <a:ea typeface="+mn-ea"/>
          <a:cs typeface="+mn-cs"/>
        </a:defRPr>
      </a:lvl5pPr>
      <a:lvl6pPr marL="2057446" indent="-187041" algn="l" defTabSz="748162" rtl="0" eaLnBrk="1" latinLnBrk="0" hangingPunct="1">
        <a:lnSpc>
          <a:spcPct val="90000"/>
        </a:lnSpc>
        <a:spcBef>
          <a:spcPts val="409"/>
        </a:spcBef>
        <a:buFont typeface="Arial" panose="020B0604020202020204" pitchFamily="34" charset="0"/>
        <a:buChar char="•"/>
        <a:defRPr sz="1473" kern="1200">
          <a:solidFill>
            <a:schemeClr val="tx1"/>
          </a:solidFill>
          <a:latin typeface="+mn-lt"/>
          <a:ea typeface="+mn-ea"/>
          <a:cs typeface="+mn-cs"/>
        </a:defRPr>
      </a:lvl6pPr>
      <a:lvl7pPr marL="2431527" indent="-187041" algn="l" defTabSz="748162" rtl="0" eaLnBrk="1" latinLnBrk="0" hangingPunct="1">
        <a:lnSpc>
          <a:spcPct val="90000"/>
        </a:lnSpc>
        <a:spcBef>
          <a:spcPts val="409"/>
        </a:spcBef>
        <a:buFont typeface="Arial" panose="020B0604020202020204" pitchFamily="34" charset="0"/>
        <a:buChar char="•"/>
        <a:defRPr sz="1473" kern="1200">
          <a:solidFill>
            <a:schemeClr val="tx1"/>
          </a:solidFill>
          <a:latin typeface="+mn-lt"/>
          <a:ea typeface="+mn-ea"/>
          <a:cs typeface="+mn-cs"/>
        </a:defRPr>
      </a:lvl7pPr>
      <a:lvl8pPr marL="2805608" indent="-187041" algn="l" defTabSz="748162" rtl="0" eaLnBrk="1" latinLnBrk="0" hangingPunct="1">
        <a:lnSpc>
          <a:spcPct val="90000"/>
        </a:lnSpc>
        <a:spcBef>
          <a:spcPts val="409"/>
        </a:spcBef>
        <a:buFont typeface="Arial" panose="020B0604020202020204" pitchFamily="34" charset="0"/>
        <a:buChar char="•"/>
        <a:defRPr sz="1473" kern="1200">
          <a:solidFill>
            <a:schemeClr val="tx1"/>
          </a:solidFill>
          <a:latin typeface="+mn-lt"/>
          <a:ea typeface="+mn-ea"/>
          <a:cs typeface="+mn-cs"/>
        </a:defRPr>
      </a:lvl8pPr>
      <a:lvl9pPr marL="3179689" indent="-187041" algn="l" defTabSz="748162" rtl="0" eaLnBrk="1" latinLnBrk="0" hangingPunct="1">
        <a:lnSpc>
          <a:spcPct val="90000"/>
        </a:lnSpc>
        <a:spcBef>
          <a:spcPts val="409"/>
        </a:spcBef>
        <a:buFont typeface="Arial" panose="020B0604020202020204" pitchFamily="34" charset="0"/>
        <a:buChar char="•"/>
        <a:defRPr sz="1473" kern="1200">
          <a:solidFill>
            <a:schemeClr val="tx1"/>
          </a:solidFill>
          <a:latin typeface="+mn-lt"/>
          <a:ea typeface="+mn-ea"/>
          <a:cs typeface="+mn-cs"/>
        </a:defRPr>
      </a:lvl9pPr>
    </p:bodyStyle>
    <p:otherStyle>
      <a:defPPr>
        <a:defRPr lang="en-US"/>
      </a:defPPr>
      <a:lvl1pPr marL="0" algn="l" defTabSz="748162" rtl="0" eaLnBrk="1" latinLnBrk="0" hangingPunct="1">
        <a:defRPr sz="1473" kern="1200">
          <a:solidFill>
            <a:schemeClr val="tx1"/>
          </a:solidFill>
          <a:latin typeface="+mn-lt"/>
          <a:ea typeface="+mn-ea"/>
          <a:cs typeface="+mn-cs"/>
        </a:defRPr>
      </a:lvl1pPr>
      <a:lvl2pPr marL="374081" algn="l" defTabSz="748162" rtl="0" eaLnBrk="1" latinLnBrk="0" hangingPunct="1">
        <a:defRPr sz="1473" kern="1200">
          <a:solidFill>
            <a:schemeClr val="tx1"/>
          </a:solidFill>
          <a:latin typeface="+mn-lt"/>
          <a:ea typeface="+mn-ea"/>
          <a:cs typeface="+mn-cs"/>
        </a:defRPr>
      </a:lvl2pPr>
      <a:lvl3pPr marL="748162" algn="l" defTabSz="748162" rtl="0" eaLnBrk="1" latinLnBrk="0" hangingPunct="1">
        <a:defRPr sz="1473" kern="1200">
          <a:solidFill>
            <a:schemeClr val="tx1"/>
          </a:solidFill>
          <a:latin typeface="+mn-lt"/>
          <a:ea typeface="+mn-ea"/>
          <a:cs typeface="+mn-cs"/>
        </a:defRPr>
      </a:lvl3pPr>
      <a:lvl4pPr marL="1122243" algn="l" defTabSz="748162" rtl="0" eaLnBrk="1" latinLnBrk="0" hangingPunct="1">
        <a:defRPr sz="1473" kern="1200">
          <a:solidFill>
            <a:schemeClr val="tx1"/>
          </a:solidFill>
          <a:latin typeface="+mn-lt"/>
          <a:ea typeface="+mn-ea"/>
          <a:cs typeface="+mn-cs"/>
        </a:defRPr>
      </a:lvl4pPr>
      <a:lvl5pPr marL="1496324" algn="l" defTabSz="748162" rtl="0" eaLnBrk="1" latinLnBrk="0" hangingPunct="1">
        <a:defRPr sz="1473" kern="1200">
          <a:solidFill>
            <a:schemeClr val="tx1"/>
          </a:solidFill>
          <a:latin typeface="+mn-lt"/>
          <a:ea typeface="+mn-ea"/>
          <a:cs typeface="+mn-cs"/>
        </a:defRPr>
      </a:lvl5pPr>
      <a:lvl6pPr marL="1870405" algn="l" defTabSz="748162" rtl="0" eaLnBrk="1" latinLnBrk="0" hangingPunct="1">
        <a:defRPr sz="1473" kern="1200">
          <a:solidFill>
            <a:schemeClr val="tx1"/>
          </a:solidFill>
          <a:latin typeface="+mn-lt"/>
          <a:ea typeface="+mn-ea"/>
          <a:cs typeface="+mn-cs"/>
        </a:defRPr>
      </a:lvl6pPr>
      <a:lvl7pPr marL="2244486" algn="l" defTabSz="748162" rtl="0" eaLnBrk="1" latinLnBrk="0" hangingPunct="1">
        <a:defRPr sz="1473" kern="1200">
          <a:solidFill>
            <a:schemeClr val="tx1"/>
          </a:solidFill>
          <a:latin typeface="+mn-lt"/>
          <a:ea typeface="+mn-ea"/>
          <a:cs typeface="+mn-cs"/>
        </a:defRPr>
      </a:lvl7pPr>
      <a:lvl8pPr marL="2618567" algn="l" defTabSz="748162" rtl="0" eaLnBrk="1" latinLnBrk="0" hangingPunct="1">
        <a:defRPr sz="1473" kern="1200">
          <a:solidFill>
            <a:schemeClr val="tx1"/>
          </a:solidFill>
          <a:latin typeface="+mn-lt"/>
          <a:ea typeface="+mn-ea"/>
          <a:cs typeface="+mn-cs"/>
        </a:defRPr>
      </a:lvl8pPr>
      <a:lvl9pPr marL="2992648" algn="l" defTabSz="748162" rtl="0" eaLnBrk="1" latinLnBrk="0" hangingPunct="1">
        <a:defRPr sz="147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hyperlink" Target="https://doi.org/10.48550/arXiv.2007.14390" TargetMode="External"/><Relationship Id="rId21" Type="http://schemas.openxmlformats.org/officeDocument/2006/relationships/image" Target="../media/image15.png"/><Relationship Id="rId7" Type="http://schemas.openxmlformats.org/officeDocument/2006/relationships/hyperlink" Target="https://doi.org/10.48550/arXiv.1803.01498" TargetMode="External"/><Relationship Id="rId12" Type="http://schemas.openxmlformats.org/officeDocument/2006/relationships/image" Target="../media/image6.png"/><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hyperlink" Target="https://doi.org/10.1023/A:1025886025137" TargetMode="Externa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hyperlink" Target="https://doi.org/10.48550/arXiv.2302.08888" TargetMode="External"/><Relationship Id="rId11" Type="http://schemas.openxmlformats.org/officeDocument/2006/relationships/image" Target="../media/image5.png"/><Relationship Id="rId24" Type="http://schemas.openxmlformats.org/officeDocument/2006/relationships/image" Target="../media/image18.emf"/><Relationship Id="rId5" Type="http://schemas.openxmlformats.org/officeDocument/2006/relationships/hyperlink" Target="https://www.mha.gov.in/en/page/zonal-council" TargetMode="External"/><Relationship Id="rId15" Type="http://schemas.openxmlformats.org/officeDocument/2006/relationships/image" Target="../media/image9.png"/><Relationship Id="rId23" Type="http://schemas.openxmlformats.org/officeDocument/2006/relationships/image" Target="../media/image17.png"/><Relationship Id="rId10" Type="http://schemas.openxmlformats.org/officeDocument/2006/relationships/image" Target="../media/image4.png"/><Relationship Id="rId19" Type="http://schemas.openxmlformats.org/officeDocument/2006/relationships/image" Target="../media/image13.png"/><Relationship Id="rId4" Type="http://schemas.openxmlformats.org/officeDocument/2006/relationships/hyperlink" Target="https://doi.org/10.48550/arXiv.1812.06127" TargetMode="External"/><Relationship Id="rId9" Type="http://schemas.openxmlformats.org/officeDocument/2006/relationships/image" Target="../media/image3.png"/><Relationship Id="rId14" Type="http://schemas.openxmlformats.org/officeDocument/2006/relationships/image" Target="../media/image8.png"/><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 name="Text Box 185"/>
          <p:cNvSpPr txBox="1">
            <a:spLocks noChangeArrowheads="1"/>
          </p:cNvSpPr>
          <p:nvPr/>
        </p:nvSpPr>
        <p:spPr bwMode="auto">
          <a:xfrm>
            <a:off x="299207" y="7576660"/>
            <a:ext cx="5486400" cy="14521458"/>
          </a:xfrm>
          <a:prstGeom prst="rect">
            <a:avLst/>
          </a:prstGeom>
          <a:solidFill>
            <a:srgbClr val="CCECFF"/>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spAutoFit/>
          </a:bodyPr>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r>
              <a:rPr lang="en-US" sz="2800" b="1" i="1" dirty="0">
                <a:latin typeface="Times New Roman" panose="02020603050405020304" pitchFamily="18" charset="0"/>
                <a:cs typeface="Times New Roman" panose="02020603050405020304" pitchFamily="18" charset="0"/>
              </a:rPr>
              <a:t>Environmental monitoring often involves data collected from diverse sources, including drones capturing imagery and CSV files containing historical records. Federated Learning (FL) allows these decentralized data sources to collaborate without centralizing sensitive information, preserving data privacy and sovereignty.</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FL enables model training across multiple parties without sharing raw data, addressing concerns about data privacy and security. This is particularly important for sensitive environmental data, where privacy regulations and ethical considerations mandate protection against unauthorized access or misuse.</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By distributing model training across local devices or servers, Federated Learning reduces the need for centralized data processing and transmission. This enhances scalability and efficiency, enabling real-time analysis of large volumes of drone imagery and CSV data without incurring significant computational overhead.</a:t>
            </a:r>
          </a:p>
        </p:txBody>
      </p:sp>
      <p:sp>
        <p:nvSpPr>
          <p:cNvPr id="2234" name="Text Box 186"/>
          <p:cNvSpPr txBox="1">
            <a:spLocks noChangeArrowheads="1"/>
          </p:cNvSpPr>
          <p:nvPr/>
        </p:nvSpPr>
        <p:spPr bwMode="auto">
          <a:xfrm>
            <a:off x="4914424" y="260953"/>
            <a:ext cx="2605260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2875" tIns="685750" rIns="342875" bIns="342875"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r>
              <a:rPr lang="en-US" altLang="en-US" sz="6546" b="1" dirty="0">
                <a:solidFill>
                  <a:srgbClr val="000000"/>
                </a:solidFill>
                <a:latin typeface="Times New Roman" panose="02020603050405020304" pitchFamily="18" charset="0"/>
                <a:cs typeface="Times New Roman" panose="02020603050405020304" pitchFamily="18" charset="0"/>
              </a:rPr>
              <a:t>Drone based Water quality prediction using AI</a:t>
            </a:r>
          </a:p>
        </p:txBody>
      </p:sp>
      <p:sp>
        <p:nvSpPr>
          <p:cNvPr id="2235" name="Text Box 187"/>
          <p:cNvSpPr txBox="1">
            <a:spLocks noChangeArrowheads="1"/>
          </p:cNvSpPr>
          <p:nvPr/>
        </p:nvSpPr>
        <p:spPr bwMode="auto">
          <a:xfrm>
            <a:off x="5734953" y="2150269"/>
            <a:ext cx="26052607" cy="176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2875" tIns="342875" rIns="342875" bIns="342875"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r>
              <a:rPr lang="en-US" altLang="en-US" sz="3927" b="1" i="1" dirty="0">
                <a:solidFill>
                  <a:srgbClr val="000000"/>
                </a:solidFill>
                <a:latin typeface="Times New Roman" panose="02020603050405020304" pitchFamily="18" charset="0"/>
                <a:cs typeface="Times New Roman" panose="02020603050405020304" pitchFamily="18" charset="0"/>
              </a:rPr>
              <a:t>Kaxit Pandya, Dr. Samir Patel, Pao-Ann </a:t>
            </a:r>
            <a:r>
              <a:rPr lang="en-US" altLang="en-US" sz="3927" b="1" i="1">
                <a:solidFill>
                  <a:srgbClr val="000000"/>
                </a:solidFill>
                <a:latin typeface="Times New Roman" panose="02020603050405020304" pitchFamily="18" charset="0"/>
                <a:cs typeface="Times New Roman" panose="02020603050405020304" pitchFamily="18" charset="0"/>
              </a:rPr>
              <a:t>Hsuing</a:t>
            </a:r>
            <a:endParaRPr lang="en-US" altLang="en-US" sz="3927" b="1" i="1" dirty="0">
              <a:solidFill>
                <a:srgbClr val="000000"/>
              </a:solidFill>
              <a:latin typeface="Times New Roman" panose="02020603050405020304" pitchFamily="18" charset="0"/>
              <a:cs typeface="Times New Roman" panose="02020603050405020304" pitchFamily="18" charset="0"/>
            </a:endParaRPr>
          </a:p>
          <a:p>
            <a:r>
              <a:rPr lang="en-US" altLang="en-US" sz="3927" b="1" i="1" dirty="0">
                <a:solidFill>
                  <a:srgbClr val="000000"/>
                </a:solidFill>
                <a:latin typeface="Times New Roman" panose="02020603050405020304" pitchFamily="18" charset="0"/>
                <a:cs typeface="Times New Roman" panose="02020603050405020304" pitchFamily="18" charset="0"/>
              </a:rPr>
              <a:t>Pandit Deendayal Energy University, Gandhinagar</a:t>
            </a:r>
          </a:p>
        </p:txBody>
      </p:sp>
      <p:sp>
        <p:nvSpPr>
          <p:cNvPr id="2238" name="Text Box 190"/>
          <p:cNvSpPr txBox="1">
            <a:spLocks noChangeArrowheads="1"/>
          </p:cNvSpPr>
          <p:nvPr/>
        </p:nvSpPr>
        <p:spPr bwMode="auto">
          <a:xfrm>
            <a:off x="24102704" y="7266342"/>
            <a:ext cx="7478857" cy="11540638"/>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r>
              <a:rPr lang="en-US" altLang="en-US" sz="2618" b="1" dirty="0">
                <a:latin typeface="Times New Roman" panose="02020603050405020304" pitchFamily="18" charset="0"/>
                <a:cs typeface="Times New Roman" panose="02020603050405020304" pitchFamily="18" charset="0"/>
              </a:rPr>
              <a:t>Implemented Federated Learning on Image and csv data</a:t>
            </a:r>
          </a:p>
          <a:p>
            <a:pPr algn="l"/>
            <a:endParaRPr lang="en-US" altLang="en-US" sz="2618" b="1" dirty="0">
              <a:latin typeface="Times New Roman" panose="02020603050405020304" pitchFamily="18" charset="0"/>
              <a:cs typeface="Times New Roman" panose="02020603050405020304" pitchFamily="18" charset="0"/>
            </a:endParaRPr>
          </a:p>
          <a:p>
            <a:pPr algn="l"/>
            <a:r>
              <a:rPr lang="en-US" altLang="en-US" sz="2618" b="1" dirty="0">
                <a:latin typeface="Times New Roman" panose="02020603050405020304" pitchFamily="18" charset="0"/>
                <a:cs typeface="Times New Roman" panose="02020603050405020304" pitchFamily="18" charset="0"/>
              </a:rPr>
              <a:t>Used 4 different aggregation strategies and Compared them</a:t>
            </a:r>
          </a:p>
          <a:p>
            <a:pPr algn="l"/>
            <a:endParaRPr lang="en-US" altLang="en-US" sz="2618" b="1" dirty="0">
              <a:latin typeface="Times New Roman" panose="02020603050405020304" pitchFamily="18" charset="0"/>
              <a:cs typeface="Times New Roman" panose="02020603050405020304" pitchFamily="18" charset="0"/>
            </a:endParaRPr>
          </a:p>
          <a:p>
            <a:pPr algn="l"/>
            <a:r>
              <a:rPr lang="en-US" altLang="en-US" sz="2618" b="1" dirty="0">
                <a:latin typeface="Times New Roman" panose="02020603050405020304" pitchFamily="18" charset="0"/>
                <a:cs typeface="Times New Roman" panose="02020603050405020304" pitchFamily="18" charset="0"/>
              </a:rPr>
              <a:t>Data drift implementation for dividing Zones</a:t>
            </a: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618" b="1" dirty="0">
              <a:latin typeface="Times New Roman" panose="02020603050405020304" pitchFamily="18" charset="0"/>
              <a:cs typeface="Times New Roman" panose="02020603050405020304" pitchFamily="18" charset="0"/>
            </a:endParaRPr>
          </a:p>
          <a:p>
            <a:pPr algn="l"/>
            <a:endParaRPr lang="en-US" altLang="en-US" sz="2400" b="1" dirty="0">
              <a:latin typeface="Times New Roman" panose="02020603050405020304" pitchFamily="18" charset="0"/>
              <a:cs typeface="Times New Roman" panose="02020603050405020304" pitchFamily="18" charset="0"/>
            </a:endParaRPr>
          </a:p>
          <a:p>
            <a:pPr algn="l"/>
            <a:r>
              <a:rPr lang="en-US" altLang="en-US" sz="2618" b="1" dirty="0">
                <a:latin typeface="Times New Roman" panose="02020603050405020304" pitchFamily="18" charset="0"/>
                <a:cs typeface="Times New Roman" panose="02020603050405020304" pitchFamily="18" charset="0"/>
              </a:rPr>
              <a:t>Satisfying factors of Trustworthy AI</a:t>
            </a:r>
          </a:p>
          <a:p>
            <a:pPr algn="l"/>
            <a:endParaRPr lang="en-US" altLang="en-US" sz="2618" b="1" dirty="0">
              <a:latin typeface="Times New Roman" panose="02020603050405020304" pitchFamily="18" charset="0"/>
              <a:cs typeface="Times New Roman" panose="02020603050405020304" pitchFamily="18" charset="0"/>
            </a:endParaRPr>
          </a:p>
          <a:p>
            <a:pPr algn="l"/>
            <a:r>
              <a:rPr lang="en-US" altLang="en-US" sz="2618" b="1" dirty="0">
                <a:latin typeface="Times New Roman" panose="02020603050405020304" pitchFamily="18" charset="0"/>
                <a:cs typeface="Times New Roman" panose="02020603050405020304" pitchFamily="18" charset="0"/>
              </a:rPr>
              <a:t>Privacy: Federated Learning</a:t>
            </a:r>
          </a:p>
          <a:p>
            <a:pPr algn="l"/>
            <a:endParaRPr lang="en-US" altLang="en-US" sz="2618" b="1" dirty="0">
              <a:latin typeface="Times New Roman" panose="02020603050405020304" pitchFamily="18" charset="0"/>
              <a:cs typeface="Times New Roman" panose="02020603050405020304" pitchFamily="18" charset="0"/>
            </a:endParaRPr>
          </a:p>
          <a:p>
            <a:pPr algn="l"/>
            <a:r>
              <a:rPr lang="en-US" altLang="en-US" sz="2618" b="1" dirty="0">
                <a:latin typeface="Times New Roman" panose="02020603050405020304" pitchFamily="18" charset="0"/>
                <a:cs typeface="Times New Roman" panose="02020603050405020304" pitchFamily="18" charset="0"/>
              </a:rPr>
              <a:t>Robustness: Accuracy, Number of Clients</a:t>
            </a:r>
          </a:p>
          <a:p>
            <a:pPr algn="l"/>
            <a:endParaRPr lang="en-US" altLang="en-US" sz="2618" b="1" dirty="0">
              <a:latin typeface="Times New Roman" panose="02020603050405020304" pitchFamily="18" charset="0"/>
              <a:cs typeface="Times New Roman" panose="02020603050405020304" pitchFamily="18" charset="0"/>
            </a:endParaRPr>
          </a:p>
          <a:p>
            <a:pPr algn="l"/>
            <a:r>
              <a:rPr lang="en-US" altLang="en-US" sz="2618" b="1" dirty="0">
                <a:latin typeface="Times New Roman" panose="02020603050405020304" pitchFamily="18" charset="0"/>
                <a:cs typeface="Times New Roman" panose="02020603050405020304" pitchFamily="18" charset="0"/>
              </a:rPr>
              <a:t>Fairness: Class Imbalance Ratio</a:t>
            </a:r>
          </a:p>
          <a:p>
            <a:pPr algn="l"/>
            <a:endParaRPr lang="en-US" altLang="en-US" sz="2618" b="1" dirty="0">
              <a:latin typeface="Times New Roman" panose="02020603050405020304" pitchFamily="18" charset="0"/>
              <a:cs typeface="Times New Roman" panose="02020603050405020304" pitchFamily="18" charset="0"/>
            </a:endParaRPr>
          </a:p>
          <a:p>
            <a:pPr algn="l"/>
            <a:r>
              <a:rPr lang="en-US" altLang="en-US" sz="2618" b="1" dirty="0">
                <a:latin typeface="Times New Roman" panose="02020603050405020304" pitchFamily="18" charset="0"/>
                <a:cs typeface="Times New Roman" panose="02020603050405020304" pitchFamily="18" charset="0"/>
              </a:rPr>
              <a:t>Explainability: SHAP (Feature Importance)</a:t>
            </a:r>
          </a:p>
          <a:p>
            <a:pPr algn="l"/>
            <a:endParaRPr lang="en-US" altLang="en-US" sz="2618" b="1" dirty="0">
              <a:latin typeface="Times New Roman" panose="02020603050405020304" pitchFamily="18" charset="0"/>
              <a:cs typeface="Times New Roman" panose="02020603050405020304" pitchFamily="18" charset="0"/>
            </a:endParaRPr>
          </a:p>
          <a:p>
            <a:pPr algn="l"/>
            <a:r>
              <a:rPr lang="en-US" altLang="en-US" sz="2618" b="1" dirty="0">
                <a:latin typeface="Times New Roman" panose="02020603050405020304" pitchFamily="18" charset="0"/>
                <a:cs typeface="Times New Roman" panose="02020603050405020304" pitchFamily="18" charset="0"/>
              </a:rPr>
              <a:t>Federation: Aggregation Algorithms (</a:t>
            </a:r>
            <a:r>
              <a:rPr lang="en-US" altLang="en-US" sz="2618" b="1" dirty="0" err="1">
                <a:latin typeface="Times New Roman" panose="02020603050405020304" pitchFamily="18" charset="0"/>
                <a:cs typeface="Times New Roman" panose="02020603050405020304" pitchFamily="18" charset="0"/>
              </a:rPr>
              <a:t>FedProx</a:t>
            </a:r>
            <a:r>
              <a:rPr lang="en-US" altLang="en-US" sz="2618" b="1" dirty="0">
                <a:latin typeface="Times New Roman" panose="02020603050405020304" pitchFamily="18" charset="0"/>
                <a:cs typeface="Times New Roman" panose="02020603050405020304" pitchFamily="18" charset="0"/>
              </a:rPr>
              <a:t>,  </a:t>
            </a:r>
            <a:r>
              <a:rPr lang="en-US" altLang="en-US" sz="2618" b="1" dirty="0" err="1">
                <a:latin typeface="Times New Roman" panose="02020603050405020304" pitchFamily="18" charset="0"/>
                <a:cs typeface="Times New Roman" panose="02020603050405020304" pitchFamily="18" charset="0"/>
              </a:rPr>
              <a:t>FedMedian</a:t>
            </a:r>
            <a:r>
              <a:rPr lang="en-US" altLang="en-US" sz="2618" b="1" dirty="0">
                <a:latin typeface="Times New Roman" panose="02020603050405020304" pitchFamily="18" charset="0"/>
                <a:cs typeface="Times New Roman" panose="02020603050405020304" pitchFamily="18" charset="0"/>
              </a:rPr>
              <a:t>, </a:t>
            </a:r>
            <a:r>
              <a:rPr lang="en-US" altLang="en-US" sz="2618" b="1" dirty="0" err="1">
                <a:latin typeface="Times New Roman" panose="02020603050405020304" pitchFamily="18" charset="0"/>
                <a:cs typeface="Times New Roman" panose="02020603050405020304" pitchFamily="18" charset="0"/>
              </a:rPr>
              <a:t>FEdAvgM</a:t>
            </a:r>
            <a:r>
              <a:rPr lang="en-US" altLang="en-US" sz="2618" b="1" dirty="0">
                <a:latin typeface="Times New Roman" panose="02020603050405020304" pitchFamily="18" charset="0"/>
                <a:cs typeface="Times New Roman" panose="02020603050405020304" pitchFamily="18" charset="0"/>
              </a:rPr>
              <a:t>, </a:t>
            </a:r>
            <a:r>
              <a:rPr lang="en-US" altLang="en-US" sz="2618" b="1" dirty="0" err="1">
                <a:latin typeface="Times New Roman" panose="02020603050405020304" pitchFamily="18" charset="0"/>
                <a:cs typeface="Times New Roman" panose="02020603050405020304" pitchFamily="18" charset="0"/>
              </a:rPr>
              <a:t>FedAvg</a:t>
            </a:r>
            <a:r>
              <a:rPr lang="en-US" altLang="en-US" sz="2618" b="1" dirty="0">
                <a:latin typeface="Times New Roman" panose="02020603050405020304" pitchFamily="18" charset="0"/>
                <a:cs typeface="Times New Roman" panose="02020603050405020304" pitchFamily="18" charset="0"/>
              </a:rPr>
              <a:t>)</a:t>
            </a:r>
          </a:p>
          <a:p>
            <a:pPr algn="l"/>
            <a:endParaRPr lang="en-US" altLang="en-US" sz="2618" b="1" dirty="0">
              <a:latin typeface="Times New Roman" panose="02020603050405020304" pitchFamily="18" charset="0"/>
              <a:cs typeface="Times New Roman" panose="02020603050405020304" pitchFamily="18" charset="0"/>
            </a:endParaRPr>
          </a:p>
        </p:txBody>
      </p:sp>
      <p:sp>
        <p:nvSpPr>
          <p:cNvPr id="2239" name="Text Box 191"/>
          <p:cNvSpPr txBox="1">
            <a:spLocks noChangeArrowheads="1"/>
          </p:cNvSpPr>
          <p:nvPr/>
        </p:nvSpPr>
        <p:spPr bwMode="auto">
          <a:xfrm>
            <a:off x="24102705" y="20574573"/>
            <a:ext cx="5879455" cy="11409949"/>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r>
              <a:rPr lang="en-US" altLang="en-US" sz="2618" dirty="0">
                <a:solidFill>
                  <a:srgbClr val="000000"/>
                </a:solidFill>
                <a:latin typeface="Times New Roman" panose="02020603050405020304" pitchFamily="18" charset="0"/>
                <a:cs typeface="Times New Roman" panose="02020603050405020304" pitchFamily="18" charset="0"/>
              </a:rPr>
              <a:t>2 groups of csv data:</a:t>
            </a:r>
            <a:br>
              <a:rPr lang="en-US" altLang="en-US" sz="2618" dirty="0">
                <a:solidFill>
                  <a:srgbClr val="000000"/>
                </a:solidFill>
                <a:latin typeface="Times New Roman" panose="02020603050405020304" pitchFamily="18" charset="0"/>
                <a:cs typeface="Times New Roman" panose="02020603050405020304" pitchFamily="18" charset="0"/>
              </a:rPr>
            </a:br>
            <a:r>
              <a:rPr lang="en-US" altLang="en-US" sz="2618" dirty="0">
                <a:solidFill>
                  <a:srgbClr val="000000"/>
                </a:solidFill>
                <a:latin typeface="Times New Roman" panose="02020603050405020304" pitchFamily="18" charset="0"/>
                <a:cs typeface="Times New Roman" panose="02020603050405020304" pitchFamily="18" charset="0"/>
              </a:rPr>
              <a:t>Center, North: 92%</a:t>
            </a:r>
            <a:br>
              <a:rPr lang="en-US" altLang="en-US" sz="2618" dirty="0">
                <a:solidFill>
                  <a:srgbClr val="000000"/>
                </a:solidFill>
                <a:latin typeface="Times New Roman" panose="02020603050405020304" pitchFamily="18" charset="0"/>
                <a:cs typeface="Times New Roman" panose="02020603050405020304" pitchFamily="18" charset="0"/>
              </a:rPr>
            </a:br>
            <a:r>
              <a:rPr lang="en-US" altLang="en-US" sz="2618" dirty="0">
                <a:solidFill>
                  <a:srgbClr val="000000"/>
                </a:solidFill>
                <a:latin typeface="Times New Roman" panose="02020603050405020304" pitchFamily="18" charset="0"/>
                <a:cs typeface="Times New Roman" panose="02020603050405020304" pitchFamily="18" charset="0"/>
              </a:rPr>
              <a:t>East, west, south: 74%</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a:p>
            <a:pPr algn="l"/>
            <a:r>
              <a:rPr lang="en-US" altLang="en-US" sz="2618" dirty="0">
                <a:solidFill>
                  <a:srgbClr val="000000"/>
                </a:solidFill>
                <a:latin typeface="Times New Roman" panose="02020603050405020304" pitchFamily="18" charset="0"/>
                <a:cs typeface="Times New Roman" panose="02020603050405020304" pitchFamily="18" charset="0"/>
              </a:rPr>
              <a:t>Drone Image data:</a:t>
            </a:r>
          </a:p>
          <a:p>
            <a:pPr algn="l"/>
            <a:r>
              <a:rPr lang="en-US" altLang="en-US" sz="2618" dirty="0">
                <a:solidFill>
                  <a:srgbClr val="000000"/>
                </a:solidFill>
                <a:latin typeface="Times New Roman" panose="02020603050405020304" pitchFamily="18" charset="0"/>
                <a:cs typeface="Times New Roman" panose="02020603050405020304" pitchFamily="18" charset="0"/>
              </a:rPr>
              <a:t>7 months data: 83%</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a:p>
            <a:pPr algn="l"/>
            <a:r>
              <a:rPr lang="en-US" altLang="en-US" sz="2618" dirty="0">
                <a:solidFill>
                  <a:srgbClr val="000000"/>
                </a:solidFill>
                <a:latin typeface="Times New Roman" panose="02020603050405020304" pitchFamily="18" charset="0"/>
                <a:cs typeface="Times New Roman" panose="02020603050405020304" pitchFamily="18" charset="0"/>
              </a:rPr>
              <a:t>Communication Round = 20</a:t>
            </a:r>
            <a:br>
              <a:rPr lang="en-US" altLang="en-US" sz="2618" dirty="0">
                <a:solidFill>
                  <a:srgbClr val="000000"/>
                </a:solidFill>
                <a:latin typeface="Times New Roman" panose="02020603050405020304" pitchFamily="18" charset="0"/>
                <a:cs typeface="Times New Roman" panose="02020603050405020304" pitchFamily="18" charset="0"/>
              </a:rPr>
            </a:br>
            <a:r>
              <a:rPr lang="en-US" altLang="en-US" sz="2618" dirty="0">
                <a:solidFill>
                  <a:srgbClr val="000000"/>
                </a:solidFill>
                <a:latin typeface="Times New Roman" panose="02020603050405020304" pitchFamily="18" charset="0"/>
                <a:cs typeface="Times New Roman" panose="02020603050405020304" pitchFamily="18" charset="0"/>
              </a:rPr>
              <a:t>Epochs = 30</a:t>
            </a:r>
            <a:br>
              <a:rPr lang="en-US" altLang="en-US" sz="2618" dirty="0">
                <a:solidFill>
                  <a:srgbClr val="000000"/>
                </a:solidFill>
                <a:latin typeface="Times New Roman" panose="02020603050405020304" pitchFamily="18" charset="0"/>
                <a:cs typeface="Times New Roman" panose="02020603050405020304" pitchFamily="18" charset="0"/>
              </a:rPr>
            </a:br>
            <a:r>
              <a:rPr lang="en-US" altLang="en-US" sz="2618" dirty="0">
                <a:solidFill>
                  <a:srgbClr val="000000"/>
                </a:solidFill>
                <a:latin typeface="Times New Roman" panose="02020603050405020304" pitchFamily="18" charset="0"/>
                <a:cs typeface="Times New Roman" panose="02020603050405020304" pitchFamily="18" charset="0"/>
              </a:rPr>
              <a:t>Aggregation Strategy = </a:t>
            </a:r>
            <a:r>
              <a:rPr lang="en-US" altLang="en-US" sz="2618" dirty="0" err="1">
                <a:solidFill>
                  <a:srgbClr val="000000"/>
                </a:solidFill>
                <a:latin typeface="Times New Roman" panose="02020603050405020304" pitchFamily="18" charset="0"/>
                <a:cs typeface="Times New Roman" panose="02020603050405020304" pitchFamily="18" charset="0"/>
              </a:rPr>
              <a:t>FedProx</a:t>
            </a:r>
            <a:r>
              <a:rPr lang="en-US" altLang="en-US" sz="2618" dirty="0">
                <a:solidFill>
                  <a:srgbClr val="000000"/>
                </a:solidFill>
                <a:latin typeface="Times New Roman" panose="02020603050405020304" pitchFamily="18" charset="0"/>
                <a:cs typeface="Times New Roman" panose="02020603050405020304" pitchFamily="18" charset="0"/>
              </a:rPr>
              <a:t> (</a:t>
            </a:r>
            <a:r>
              <a:rPr lang="en-US" altLang="en-US" sz="2618" dirty="0" err="1">
                <a:solidFill>
                  <a:srgbClr val="000000"/>
                </a:solidFill>
                <a:latin typeface="Times New Roman" panose="02020603050405020304" pitchFamily="18" charset="0"/>
                <a:cs typeface="Times New Roman" panose="02020603050405020304" pitchFamily="18" charset="0"/>
              </a:rPr>
              <a:t>proximal_mu</a:t>
            </a:r>
            <a:r>
              <a:rPr lang="en-US" altLang="en-US" sz="2618" dirty="0">
                <a:solidFill>
                  <a:srgbClr val="000000"/>
                </a:solidFill>
                <a:latin typeface="Times New Roman" panose="02020603050405020304" pitchFamily="18" charset="0"/>
                <a:cs typeface="Times New Roman" panose="02020603050405020304" pitchFamily="18" charset="0"/>
              </a:rPr>
              <a:t> = 0.9)</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a:p>
            <a:pPr algn="l"/>
            <a:r>
              <a:rPr lang="en-US" altLang="en-US" sz="2618" dirty="0">
                <a:solidFill>
                  <a:srgbClr val="000000"/>
                </a:solidFill>
                <a:latin typeface="Times New Roman" panose="02020603050405020304" pitchFamily="18" charset="0"/>
                <a:cs typeface="Times New Roman" panose="02020603050405020304" pitchFamily="18" charset="0"/>
              </a:rPr>
              <a:t>Applied SHAP on the final model</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p:txBody>
      </p:sp>
      <p:sp>
        <p:nvSpPr>
          <p:cNvPr id="2242" name="Text Box 194"/>
          <p:cNvSpPr txBox="1">
            <a:spLocks noChangeArrowheads="1"/>
          </p:cNvSpPr>
          <p:nvPr/>
        </p:nvSpPr>
        <p:spPr bwMode="auto">
          <a:xfrm>
            <a:off x="6849194" y="6094081"/>
            <a:ext cx="16253728" cy="919596"/>
          </a:xfrm>
          <a:prstGeom prst="rect">
            <a:avLst/>
          </a:prstGeom>
          <a:solidFill>
            <a:schemeClr val="accent3">
              <a:lumMod val="50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chemeClr val="bg1"/>
                </a:solidFill>
                <a:latin typeface="Times New Roman" panose="02020603050405020304" pitchFamily="18" charset="0"/>
                <a:cs typeface="Times New Roman" panose="02020603050405020304" pitchFamily="18" charset="0"/>
              </a:rPr>
              <a:t>METHODOLOGY</a:t>
            </a:r>
          </a:p>
        </p:txBody>
      </p:sp>
      <p:sp>
        <p:nvSpPr>
          <p:cNvPr id="2243" name="Text Box 195"/>
          <p:cNvSpPr txBox="1">
            <a:spLocks noChangeArrowheads="1"/>
          </p:cNvSpPr>
          <p:nvPr/>
        </p:nvSpPr>
        <p:spPr bwMode="auto">
          <a:xfrm>
            <a:off x="24102707" y="19317292"/>
            <a:ext cx="7478857" cy="1028700"/>
          </a:xfrm>
          <a:prstGeom prst="rect">
            <a:avLst/>
          </a:prstGeom>
          <a:solidFill>
            <a:schemeClr val="accent3">
              <a:lumMod val="50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chemeClr val="bg1"/>
                </a:solidFill>
                <a:latin typeface="Times New Roman" panose="02020603050405020304" pitchFamily="18" charset="0"/>
                <a:cs typeface="Times New Roman" panose="02020603050405020304" pitchFamily="18" charset="0"/>
              </a:rPr>
              <a:t>OUTCOMES</a:t>
            </a:r>
          </a:p>
        </p:txBody>
      </p:sp>
      <p:sp>
        <p:nvSpPr>
          <p:cNvPr id="2244" name="Text Box 196"/>
          <p:cNvSpPr txBox="1">
            <a:spLocks noChangeArrowheads="1"/>
          </p:cNvSpPr>
          <p:nvPr/>
        </p:nvSpPr>
        <p:spPr bwMode="auto">
          <a:xfrm>
            <a:off x="24102704" y="33809607"/>
            <a:ext cx="7478857" cy="9144000"/>
          </a:xfrm>
          <a:prstGeom prst="rect">
            <a:avLst/>
          </a:prstGeom>
          <a:solidFill>
            <a:srgbClr val="DDDDDD"/>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lstStyle>
            <a:defPPr>
              <a:defRPr lang="en-US"/>
            </a:defPPr>
            <a:lvl1pPr marL="457200" indent="-457200" algn="l" defTabSz="838200">
              <a:spcAft>
                <a:spcPct val="50000"/>
              </a:spcAft>
              <a:buFont typeface="+mj-lt"/>
              <a:buAutoNum type="arabicPeriod"/>
              <a:defRPr sz="2291">
                <a:solidFill>
                  <a:srgbClr val="000000"/>
                </a:solidFill>
                <a:latin typeface="Times New Roman" panose="02020603050405020304" pitchFamily="18" charset="0"/>
                <a:cs typeface="Times New Roman" panose="02020603050405020304" pitchFamily="18" charset="0"/>
              </a:defRPr>
            </a:lvl1pPr>
            <a:lvl2pPr marL="890588" indent="-314325" defTabSz="838200">
              <a:defRPr>
                <a:latin typeface="Arial" panose="020B0604020202020204" pitchFamily="34" charset="0"/>
              </a:defRPr>
            </a:lvl2pPr>
            <a:lvl3pPr marL="1309688" indent="-314325" defTabSz="838200">
              <a:defRPr>
                <a:latin typeface="Arial" panose="020B0604020202020204" pitchFamily="34" charset="0"/>
              </a:defRPr>
            </a:lvl3pPr>
            <a:lvl4pPr marL="1728788" indent="-314325" defTabSz="838200">
              <a:defRPr>
                <a:latin typeface="Arial" panose="020B0604020202020204" pitchFamily="34" charset="0"/>
              </a:defRPr>
            </a:lvl4pPr>
            <a:lvl5pPr marL="2147888" indent="-314325" defTabSz="838200">
              <a:defRPr>
                <a:latin typeface="Arial" panose="020B0604020202020204" pitchFamily="34" charset="0"/>
              </a:defRPr>
            </a:lvl5pPr>
            <a:lvl6pPr marL="2605088" indent="-314325" defTabSz="838200" fontAlgn="base">
              <a:spcBef>
                <a:spcPct val="0"/>
              </a:spcBef>
              <a:spcAft>
                <a:spcPct val="0"/>
              </a:spcAft>
              <a:defRPr>
                <a:latin typeface="Arial" panose="020B0604020202020204" pitchFamily="34" charset="0"/>
              </a:defRPr>
            </a:lvl6pPr>
            <a:lvl7pPr marL="3062288" indent="-314325" defTabSz="838200" fontAlgn="base">
              <a:spcBef>
                <a:spcPct val="0"/>
              </a:spcBef>
              <a:spcAft>
                <a:spcPct val="0"/>
              </a:spcAft>
              <a:defRPr>
                <a:latin typeface="Arial" panose="020B0604020202020204" pitchFamily="34" charset="0"/>
              </a:defRPr>
            </a:lvl7pPr>
            <a:lvl8pPr marL="3519488" indent="-314325" defTabSz="838200" fontAlgn="base">
              <a:spcBef>
                <a:spcPct val="0"/>
              </a:spcBef>
              <a:spcAft>
                <a:spcPct val="0"/>
              </a:spcAft>
              <a:defRPr>
                <a:latin typeface="Arial" panose="020B0604020202020204" pitchFamily="34" charset="0"/>
              </a:defRPr>
            </a:lvl8pPr>
            <a:lvl9pPr marL="3976688" indent="-314325" defTabSz="838200" fontAlgn="base">
              <a:spcBef>
                <a:spcPct val="0"/>
              </a:spcBef>
              <a:spcAft>
                <a:spcPct val="0"/>
              </a:spcAft>
              <a:defRPr>
                <a:latin typeface="Arial" panose="020B0604020202020204" pitchFamily="34" charset="0"/>
              </a:defRPr>
            </a:lvl9pPr>
          </a:lstStyle>
          <a:p>
            <a:r>
              <a:rPr lang="en-US" altLang="en-US" dirty="0" err="1">
                <a:solidFill>
                  <a:schemeClr val="tx1"/>
                </a:solidFill>
              </a:rPr>
              <a:t>Sargaonkar</a:t>
            </a:r>
            <a:r>
              <a:rPr lang="en-US" altLang="en-US" dirty="0">
                <a:solidFill>
                  <a:schemeClr val="tx1"/>
                </a:solidFill>
              </a:rPr>
              <a:t>, Development of an Overall Index of Pollution for Surface Water Based on a General Classification Scheme in Indian Context, </a:t>
            </a:r>
            <a:r>
              <a:rPr lang="en-US" altLang="en-US" dirty="0">
                <a:solidFill>
                  <a:srgbClr val="009999"/>
                </a:solidFill>
                <a:hlinkClick r:id="rId2">
                  <a:extLst>
                    <a:ext uri="{A12FA001-AC4F-418D-AE19-62706E023703}">
                      <ahyp:hlinkClr xmlns:ahyp="http://schemas.microsoft.com/office/drawing/2018/hyperlinkcolor" val="tx"/>
                    </a:ext>
                  </a:extLst>
                </a:hlinkClick>
              </a:rPr>
              <a:t>https://doi.org/10.1023/A:1025886025137</a:t>
            </a:r>
            <a:endParaRPr lang="en-US" altLang="en-US" dirty="0"/>
          </a:p>
          <a:p>
            <a:r>
              <a:rPr lang="en-US" altLang="en-US" dirty="0" err="1"/>
              <a:t>Beutel</a:t>
            </a:r>
            <a:r>
              <a:rPr lang="en-US" altLang="en-US" dirty="0"/>
              <a:t>, Flower: A Friendly Federated Learning Research Framework, </a:t>
            </a:r>
            <a:r>
              <a:rPr lang="en-US" altLang="en-US" dirty="0">
                <a:hlinkClick r:id="rId3"/>
              </a:rPr>
              <a:t>https://doi.org/10.48550/arXiv.2007.14390</a:t>
            </a:r>
            <a:endParaRPr lang="en-US" altLang="en-US" dirty="0"/>
          </a:p>
          <a:p>
            <a:r>
              <a:rPr lang="en-US" altLang="en-US" dirty="0"/>
              <a:t>Tian Li, Federated Optimization in Heterogeneous Networks, </a:t>
            </a:r>
            <a:r>
              <a:rPr lang="en-US" altLang="en-US" dirty="0">
                <a:hlinkClick r:id="rId4"/>
              </a:rPr>
              <a:t>https://doi.org/10.48550/arXiv.1812.06127</a:t>
            </a:r>
            <a:endParaRPr lang="en-US" altLang="en-US" dirty="0"/>
          </a:p>
          <a:p>
            <a:r>
              <a:rPr lang="en-US" altLang="en-US" dirty="0"/>
              <a:t>Ministry of Home Affairs, </a:t>
            </a:r>
            <a:r>
              <a:rPr lang="en-US" altLang="en-US" dirty="0">
                <a:hlinkClick r:id="rId5"/>
              </a:rPr>
              <a:t>https://www.mha.gov.in/en/page/zonal-council</a:t>
            </a:r>
            <a:endParaRPr lang="en-US" altLang="en-US" dirty="0"/>
          </a:p>
          <a:p>
            <a:r>
              <a:rPr lang="en-US" altLang="en-US" dirty="0" err="1"/>
              <a:t>Qiying</a:t>
            </a:r>
            <a:r>
              <a:rPr lang="en-US" altLang="en-US" dirty="0"/>
              <a:t> Yu, Multimodal Federated Learning via Contrastive Representation Ensemble, </a:t>
            </a:r>
            <a:r>
              <a:rPr lang="en-US" altLang="en-US" dirty="0">
                <a:hlinkClick r:id="rId6"/>
              </a:rPr>
              <a:t>https://doi.org/10.48550/arXiv.2302.08888</a:t>
            </a:r>
            <a:endParaRPr lang="en-US" altLang="en-US" dirty="0"/>
          </a:p>
          <a:p>
            <a:r>
              <a:rPr lang="en-US" altLang="en-US" dirty="0"/>
              <a:t>Dong Yin, Byzantine-Robust Distributed Learning: Towards Optimal Statistical Rates, </a:t>
            </a:r>
            <a:r>
              <a:rPr lang="en-US" altLang="en-US" dirty="0">
                <a:hlinkClick r:id="rId7"/>
              </a:rPr>
              <a:t>https://doi.org/10.48550/arXiv.1803.01498</a:t>
            </a:r>
            <a:endParaRPr lang="en-US" altLang="en-US" dirty="0"/>
          </a:p>
        </p:txBody>
      </p:sp>
      <p:sp>
        <p:nvSpPr>
          <p:cNvPr id="2246" name="Text Box 198"/>
          <p:cNvSpPr txBox="1">
            <a:spLocks noChangeArrowheads="1"/>
          </p:cNvSpPr>
          <p:nvPr/>
        </p:nvSpPr>
        <p:spPr bwMode="auto">
          <a:xfrm>
            <a:off x="24102709" y="6094081"/>
            <a:ext cx="7478857" cy="919596"/>
          </a:xfrm>
          <a:prstGeom prst="rect">
            <a:avLst/>
          </a:prstGeom>
          <a:solidFill>
            <a:schemeClr val="accent3">
              <a:lumMod val="50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chemeClr val="bg1"/>
                </a:solidFill>
                <a:latin typeface="Times New Roman" panose="02020603050405020304" pitchFamily="18" charset="0"/>
                <a:cs typeface="Times New Roman" panose="02020603050405020304" pitchFamily="18" charset="0"/>
              </a:rPr>
              <a:t>EXPECTED RESULTS</a:t>
            </a:r>
          </a:p>
        </p:txBody>
      </p:sp>
      <p:sp>
        <p:nvSpPr>
          <p:cNvPr id="2248" name="Text Box 200"/>
          <p:cNvSpPr txBox="1">
            <a:spLocks noChangeArrowheads="1"/>
          </p:cNvSpPr>
          <p:nvPr/>
        </p:nvSpPr>
        <p:spPr bwMode="auto">
          <a:xfrm>
            <a:off x="24102706" y="32462507"/>
            <a:ext cx="7478857" cy="1028700"/>
          </a:xfrm>
          <a:prstGeom prst="rect">
            <a:avLst/>
          </a:prstGeom>
          <a:solidFill>
            <a:schemeClr val="accent3">
              <a:lumMod val="50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chemeClr val="bg1"/>
                </a:solidFill>
                <a:latin typeface="Times New Roman" panose="02020603050405020304" pitchFamily="18" charset="0"/>
                <a:cs typeface="Times New Roman" panose="02020603050405020304" pitchFamily="18" charset="0"/>
              </a:rPr>
              <a:t>BIBLIOGRAPHY/ REFERENCES</a:t>
            </a:r>
          </a:p>
        </p:txBody>
      </p:sp>
      <p:sp>
        <p:nvSpPr>
          <p:cNvPr id="2294" name="Text Box 246"/>
          <p:cNvSpPr txBox="1">
            <a:spLocks noChangeArrowheads="1"/>
          </p:cNvSpPr>
          <p:nvPr/>
        </p:nvSpPr>
        <p:spPr bwMode="auto">
          <a:xfrm>
            <a:off x="248553" y="6270914"/>
            <a:ext cx="5385089" cy="1028700"/>
          </a:xfrm>
          <a:prstGeom prst="rect">
            <a:avLst/>
          </a:prstGeom>
          <a:solidFill>
            <a:schemeClr val="accent5">
              <a:lumMod val="75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rgbClr val="000000"/>
                </a:solidFill>
                <a:latin typeface="Times New Roman" panose="02020603050405020304" pitchFamily="18" charset="0"/>
                <a:cs typeface="Times New Roman" panose="02020603050405020304" pitchFamily="18" charset="0"/>
              </a:rPr>
              <a:t>BRIEF MOTIVATION</a:t>
            </a:r>
          </a:p>
        </p:txBody>
      </p:sp>
      <p:sp>
        <p:nvSpPr>
          <p:cNvPr id="2299" name="Text Box 251"/>
          <p:cNvSpPr txBox="1">
            <a:spLocks noChangeArrowheads="1"/>
          </p:cNvSpPr>
          <p:nvPr/>
        </p:nvSpPr>
        <p:spPr bwMode="auto">
          <a:xfrm>
            <a:off x="349864" y="39927712"/>
            <a:ext cx="5385089" cy="2105458"/>
          </a:xfrm>
          <a:prstGeom prst="rect">
            <a:avLst/>
          </a:prstGeom>
          <a:solidFill>
            <a:srgbClr val="CCECFF"/>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r>
              <a:rPr lang="en-US" altLang="en-US" sz="2291" dirty="0">
                <a:solidFill>
                  <a:srgbClr val="000000"/>
                </a:solidFill>
                <a:latin typeface="Times New Roman" panose="02020603050405020304" pitchFamily="18" charset="0"/>
                <a:cs typeface="Times New Roman" panose="02020603050405020304" pitchFamily="18" charset="0"/>
              </a:rPr>
              <a:t>Kaxit Dhavalkumar Pandya</a:t>
            </a:r>
          </a:p>
          <a:p>
            <a:pPr algn="l"/>
            <a:r>
              <a:rPr lang="en-US" altLang="en-US" sz="2291" dirty="0">
                <a:solidFill>
                  <a:srgbClr val="000000"/>
                </a:solidFill>
                <a:latin typeface="Times New Roman" panose="02020603050405020304" pitchFamily="18" charset="0"/>
                <a:cs typeface="Times New Roman" panose="02020603050405020304" pitchFamily="18" charset="0"/>
              </a:rPr>
              <a:t>National Chung Cheng University</a:t>
            </a:r>
          </a:p>
          <a:p>
            <a:pPr algn="l"/>
            <a:r>
              <a:rPr lang="en-US" altLang="en-US" sz="2291" dirty="0">
                <a:solidFill>
                  <a:srgbClr val="000000"/>
                </a:solidFill>
                <a:latin typeface="Times New Roman" panose="02020603050405020304" pitchFamily="18" charset="0"/>
                <a:cs typeface="Times New Roman" panose="02020603050405020304" pitchFamily="18" charset="0"/>
              </a:rPr>
              <a:t>Email: kaxitpandya@gmail.com</a:t>
            </a:r>
          </a:p>
          <a:p>
            <a:pPr algn="l"/>
            <a:r>
              <a:rPr lang="en-US" altLang="en-US" sz="2291" dirty="0">
                <a:solidFill>
                  <a:srgbClr val="000000"/>
                </a:solidFill>
                <a:latin typeface="Times New Roman" panose="02020603050405020304" pitchFamily="18" charset="0"/>
                <a:cs typeface="Times New Roman" panose="02020603050405020304" pitchFamily="18" charset="0"/>
              </a:rPr>
              <a:t>Phone: 9998861602</a:t>
            </a:r>
          </a:p>
        </p:txBody>
      </p:sp>
      <p:sp>
        <p:nvSpPr>
          <p:cNvPr id="2300" name="Text Box 252"/>
          <p:cNvSpPr txBox="1">
            <a:spLocks noChangeArrowheads="1"/>
          </p:cNvSpPr>
          <p:nvPr/>
        </p:nvSpPr>
        <p:spPr bwMode="auto">
          <a:xfrm>
            <a:off x="349864" y="38795103"/>
            <a:ext cx="5385089" cy="1028700"/>
          </a:xfrm>
          <a:prstGeom prst="rect">
            <a:avLst/>
          </a:prstGeom>
          <a:solidFill>
            <a:schemeClr val="accent5">
              <a:lumMod val="75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rgbClr val="000000"/>
                </a:solidFill>
                <a:latin typeface="Times New Roman" panose="02020603050405020304" pitchFamily="18" charset="0"/>
                <a:cs typeface="Times New Roman" panose="02020603050405020304" pitchFamily="18" charset="0"/>
              </a:rPr>
              <a:t>CONTACT</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7420" y="875048"/>
            <a:ext cx="3677004" cy="3657600"/>
          </a:xfrm>
          <a:prstGeom prst="rect">
            <a:avLst/>
          </a:prstGeom>
        </p:spPr>
      </p:pic>
      <p:sp>
        <p:nvSpPr>
          <p:cNvPr id="33" name="Text Box 185"/>
          <p:cNvSpPr txBox="1">
            <a:spLocks noChangeArrowheads="1"/>
          </p:cNvSpPr>
          <p:nvPr/>
        </p:nvSpPr>
        <p:spPr bwMode="auto">
          <a:xfrm>
            <a:off x="277964" y="23836278"/>
            <a:ext cx="5486400" cy="9322791"/>
          </a:xfrm>
          <a:prstGeom prst="rect">
            <a:avLst/>
          </a:prstGeom>
          <a:solidFill>
            <a:srgbClr val="CCECFF"/>
          </a:solidFill>
          <a:ln>
            <a:noFill/>
          </a:ln>
          <a:effectLst/>
          <a:extLst>
            <a:ext uri="{91240B29-F687-4F45-9708-019B960494DF}">
              <a14:hiddenLine xmlns:a14="http://schemas.microsoft.com/office/drawing/2010/main" w="19050">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49629" tIns="149629" rIns="149629" bIns="149629">
            <a:spAutoFit/>
          </a:bodyPr>
          <a:lstStyle>
            <a:lvl1pPr defTabSz="838200">
              <a:defRPr>
                <a:solidFill>
                  <a:schemeClr val="tx1"/>
                </a:solidFill>
                <a:latin typeface="Arial" panose="020B0604020202020204" pitchFamily="34" charset="0"/>
              </a:defRPr>
            </a:lvl1pPr>
            <a:lvl2pPr marL="419100" defTabSz="838200">
              <a:defRPr>
                <a:solidFill>
                  <a:schemeClr val="tx1"/>
                </a:solidFill>
                <a:latin typeface="Arial" panose="020B0604020202020204" pitchFamily="34" charset="0"/>
              </a:defRPr>
            </a:lvl2pPr>
            <a:lvl3pPr marL="838200" defTabSz="838200">
              <a:defRPr>
                <a:solidFill>
                  <a:schemeClr val="tx1"/>
                </a:solidFill>
                <a:latin typeface="Arial" panose="020B0604020202020204" pitchFamily="34" charset="0"/>
              </a:defRPr>
            </a:lvl3pPr>
            <a:lvl4pPr marL="1257300" defTabSz="838200">
              <a:defRPr>
                <a:solidFill>
                  <a:schemeClr val="tx1"/>
                </a:solidFill>
                <a:latin typeface="Arial" panose="020B0604020202020204" pitchFamily="34" charset="0"/>
              </a:defRPr>
            </a:lvl4pPr>
            <a:lvl5pPr marL="1676400" defTabSz="838200">
              <a:defRPr>
                <a:solidFill>
                  <a:schemeClr val="tx1"/>
                </a:solidFill>
                <a:latin typeface="Arial" panose="020B0604020202020204" pitchFamily="34" charset="0"/>
              </a:defRPr>
            </a:lvl5pPr>
            <a:lvl6pPr marL="2133600" defTabSz="838200" fontAlgn="base">
              <a:spcBef>
                <a:spcPct val="0"/>
              </a:spcBef>
              <a:spcAft>
                <a:spcPct val="0"/>
              </a:spcAft>
              <a:defRPr>
                <a:solidFill>
                  <a:schemeClr val="tx1"/>
                </a:solidFill>
                <a:latin typeface="Arial" panose="020B0604020202020204" pitchFamily="34" charset="0"/>
              </a:defRPr>
            </a:lvl6pPr>
            <a:lvl7pPr marL="2590800" defTabSz="838200" fontAlgn="base">
              <a:spcBef>
                <a:spcPct val="0"/>
              </a:spcBef>
              <a:spcAft>
                <a:spcPct val="0"/>
              </a:spcAft>
              <a:defRPr>
                <a:solidFill>
                  <a:schemeClr val="tx1"/>
                </a:solidFill>
                <a:latin typeface="Arial" panose="020B0604020202020204" pitchFamily="34" charset="0"/>
              </a:defRPr>
            </a:lvl7pPr>
            <a:lvl8pPr marL="3048000" defTabSz="838200" fontAlgn="base">
              <a:spcBef>
                <a:spcPct val="0"/>
              </a:spcBef>
              <a:spcAft>
                <a:spcPct val="0"/>
              </a:spcAft>
              <a:defRPr>
                <a:solidFill>
                  <a:schemeClr val="tx1"/>
                </a:solidFill>
                <a:latin typeface="Arial" panose="020B0604020202020204" pitchFamily="34" charset="0"/>
              </a:defRPr>
            </a:lvl8pPr>
            <a:lvl9pPr marL="3505200" defTabSz="838200" fontAlgn="base">
              <a:spcBef>
                <a:spcPct val="0"/>
              </a:spcBef>
              <a:spcAft>
                <a:spcPct val="0"/>
              </a:spcAft>
              <a:defRPr>
                <a:solidFill>
                  <a:schemeClr val="tx1"/>
                </a:solidFill>
                <a:latin typeface="Arial" panose="020B0604020202020204" pitchFamily="34" charset="0"/>
              </a:defRPr>
            </a:lvl9pPr>
          </a:lstStyle>
          <a:p>
            <a:pPr algn="l"/>
            <a:r>
              <a:rPr lang="en-US" sz="2800" b="1" i="1" dirty="0">
                <a:latin typeface="Times New Roman" panose="02020603050405020304" pitchFamily="18" charset="0"/>
                <a:cs typeface="Times New Roman" panose="02020603050405020304" pitchFamily="18" charset="0"/>
              </a:rPr>
              <a:t>Privacy of Data has been one of the top most priority of this project</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Drone Images have been used from Satluj river</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In Federated Learning, Data is not passed from client to server but rather, client trains its own data on local model and passes their weights to server, the server then aggregated the weights using several aggregation strategies and passes final weights to client. Several rounds of communication can be performed between server and clients.</a:t>
            </a:r>
          </a:p>
          <a:p>
            <a:pPr algn="l"/>
            <a:endParaRPr lang="en-US" altLang="en-US" sz="2800" b="1" i="1" dirty="0">
              <a:latin typeface="Times New Roman" panose="02020603050405020304" pitchFamily="18" charset="0"/>
              <a:cs typeface="Times New Roman" panose="02020603050405020304" pitchFamily="18" charset="0"/>
            </a:endParaRPr>
          </a:p>
          <a:p>
            <a:pPr algn="l"/>
            <a:r>
              <a:rPr lang="en-US" altLang="en-US" sz="2800" b="1" i="1" dirty="0">
                <a:latin typeface="Times New Roman" panose="02020603050405020304" pitchFamily="18" charset="0"/>
                <a:cs typeface="Times New Roman" panose="02020603050405020304" pitchFamily="18" charset="0"/>
              </a:rPr>
              <a:t>Flower Framework has been used to implement Federated Learning</a:t>
            </a:r>
          </a:p>
          <a:p>
            <a:pPr algn="l"/>
            <a:endParaRPr lang="en-US" altLang="en-US" sz="2618" dirty="0">
              <a:solidFill>
                <a:srgbClr val="000000"/>
              </a:solidFill>
              <a:latin typeface="Times New Roman" panose="02020603050405020304" pitchFamily="18" charset="0"/>
              <a:cs typeface="Times New Roman" panose="02020603050405020304" pitchFamily="18" charset="0"/>
            </a:endParaRPr>
          </a:p>
        </p:txBody>
      </p:sp>
      <p:sp>
        <p:nvSpPr>
          <p:cNvPr id="34" name="Text Box 246"/>
          <p:cNvSpPr txBox="1">
            <a:spLocks noChangeArrowheads="1"/>
          </p:cNvSpPr>
          <p:nvPr/>
        </p:nvSpPr>
        <p:spPr bwMode="auto">
          <a:xfrm>
            <a:off x="248553" y="22452848"/>
            <a:ext cx="5385089" cy="1028700"/>
          </a:xfrm>
          <a:prstGeom prst="rect">
            <a:avLst/>
          </a:prstGeom>
          <a:solidFill>
            <a:schemeClr val="accent5">
              <a:lumMod val="75000"/>
            </a:schemeClr>
          </a:solidFill>
          <a:ln>
            <a:noFill/>
          </a:ln>
          <a:effectLst/>
        </p:spPr>
        <p:txBody>
          <a:bodyPr wrap="none" lIns="171438" tIns="171438" rIns="171438" bIns="171438" anchor="ctr" anchorCtr="1"/>
          <a:lstStyle>
            <a:lvl1pPr defTabSz="4022725">
              <a:defRPr>
                <a:solidFill>
                  <a:schemeClr val="tx1"/>
                </a:solidFill>
                <a:latin typeface="Arial" panose="020B0604020202020204" pitchFamily="34" charset="0"/>
              </a:defRPr>
            </a:lvl1pPr>
            <a:lvl2pPr marL="419100" defTabSz="4022725">
              <a:defRPr>
                <a:solidFill>
                  <a:schemeClr val="tx1"/>
                </a:solidFill>
                <a:latin typeface="Arial" panose="020B0604020202020204" pitchFamily="34" charset="0"/>
              </a:defRPr>
            </a:lvl2pPr>
            <a:lvl3pPr marL="838200" defTabSz="4022725">
              <a:defRPr>
                <a:solidFill>
                  <a:schemeClr val="tx1"/>
                </a:solidFill>
                <a:latin typeface="Arial" panose="020B0604020202020204" pitchFamily="34" charset="0"/>
              </a:defRPr>
            </a:lvl3pPr>
            <a:lvl4pPr marL="1257300" defTabSz="4022725">
              <a:defRPr>
                <a:solidFill>
                  <a:schemeClr val="tx1"/>
                </a:solidFill>
                <a:latin typeface="Arial" panose="020B0604020202020204" pitchFamily="34" charset="0"/>
              </a:defRPr>
            </a:lvl4pPr>
            <a:lvl5pPr marL="1676400" defTabSz="4022725">
              <a:defRPr>
                <a:solidFill>
                  <a:schemeClr val="tx1"/>
                </a:solidFill>
                <a:latin typeface="Arial" panose="020B0604020202020204" pitchFamily="34" charset="0"/>
              </a:defRPr>
            </a:lvl5pPr>
            <a:lvl6pPr marL="2133600" defTabSz="4022725" fontAlgn="base">
              <a:spcBef>
                <a:spcPct val="0"/>
              </a:spcBef>
              <a:spcAft>
                <a:spcPct val="0"/>
              </a:spcAft>
              <a:defRPr>
                <a:solidFill>
                  <a:schemeClr val="tx1"/>
                </a:solidFill>
                <a:latin typeface="Arial" panose="020B0604020202020204" pitchFamily="34" charset="0"/>
              </a:defRPr>
            </a:lvl6pPr>
            <a:lvl7pPr marL="2590800" defTabSz="4022725" fontAlgn="base">
              <a:spcBef>
                <a:spcPct val="0"/>
              </a:spcBef>
              <a:spcAft>
                <a:spcPct val="0"/>
              </a:spcAft>
              <a:defRPr>
                <a:solidFill>
                  <a:schemeClr val="tx1"/>
                </a:solidFill>
                <a:latin typeface="Arial" panose="020B0604020202020204" pitchFamily="34" charset="0"/>
              </a:defRPr>
            </a:lvl7pPr>
            <a:lvl8pPr marL="3048000" defTabSz="4022725" fontAlgn="base">
              <a:spcBef>
                <a:spcPct val="0"/>
              </a:spcBef>
              <a:spcAft>
                <a:spcPct val="0"/>
              </a:spcAft>
              <a:defRPr>
                <a:solidFill>
                  <a:schemeClr val="tx1"/>
                </a:solidFill>
                <a:latin typeface="Arial" panose="020B0604020202020204" pitchFamily="34" charset="0"/>
              </a:defRPr>
            </a:lvl8pPr>
            <a:lvl9pPr marL="3505200" defTabSz="4022725" fontAlgn="base">
              <a:spcBef>
                <a:spcPct val="0"/>
              </a:spcBef>
              <a:spcAft>
                <a:spcPct val="0"/>
              </a:spcAft>
              <a:defRPr>
                <a:solidFill>
                  <a:schemeClr val="tx1"/>
                </a:solidFill>
                <a:latin typeface="Arial" panose="020B0604020202020204" pitchFamily="34" charset="0"/>
              </a:defRPr>
            </a:lvl9pPr>
          </a:lstStyle>
          <a:p>
            <a:pPr algn="l"/>
            <a:r>
              <a:rPr lang="en-US" altLang="en-US" sz="3600" b="1" dirty="0">
                <a:solidFill>
                  <a:srgbClr val="000000"/>
                </a:solidFill>
                <a:latin typeface="Times New Roman" panose="02020603050405020304" pitchFamily="18" charset="0"/>
                <a:cs typeface="Times New Roman" panose="02020603050405020304" pitchFamily="18" charset="0"/>
              </a:rPr>
              <a:t>OBJECTIVE</a:t>
            </a:r>
          </a:p>
        </p:txBody>
      </p:sp>
      <p:pic>
        <p:nvPicPr>
          <p:cNvPr id="3" name="Picture 2">
            <a:extLst>
              <a:ext uri="{FF2B5EF4-FFF2-40B4-BE49-F238E27FC236}">
                <a16:creationId xmlns:a16="http://schemas.microsoft.com/office/drawing/2014/main" id="{9FC37353-B7D8-E533-945E-4C3DB7B6C101}"/>
              </a:ext>
            </a:extLst>
          </p:cNvPr>
          <p:cNvPicPr>
            <a:picLocks noChangeAspect="1"/>
          </p:cNvPicPr>
          <p:nvPr/>
        </p:nvPicPr>
        <p:blipFill>
          <a:blip r:embed="rId9"/>
          <a:stretch>
            <a:fillRect/>
          </a:stretch>
        </p:blipFill>
        <p:spPr>
          <a:xfrm>
            <a:off x="7042352" y="12467489"/>
            <a:ext cx="11391374" cy="6661274"/>
          </a:xfrm>
          <a:prstGeom prst="rect">
            <a:avLst/>
          </a:prstGeom>
        </p:spPr>
      </p:pic>
      <p:pic>
        <p:nvPicPr>
          <p:cNvPr id="6" name="Picture 5">
            <a:extLst>
              <a:ext uri="{FF2B5EF4-FFF2-40B4-BE49-F238E27FC236}">
                <a16:creationId xmlns:a16="http://schemas.microsoft.com/office/drawing/2014/main" id="{9E4059FC-1B33-AA54-15CF-219F44DEE2EB}"/>
              </a:ext>
            </a:extLst>
          </p:cNvPr>
          <p:cNvPicPr>
            <a:picLocks noChangeAspect="1"/>
          </p:cNvPicPr>
          <p:nvPr/>
        </p:nvPicPr>
        <p:blipFill>
          <a:blip r:embed="rId10"/>
          <a:stretch>
            <a:fillRect/>
          </a:stretch>
        </p:blipFill>
        <p:spPr>
          <a:xfrm>
            <a:off x="7042351" y="19307364"/>
            <a:ext cx="11842267" cy="4825138"/>
          </a:xfrm>
          <a:prstGeom prst="rect">
            <a:avLst/>
          </a:prstGeom>
        </p:spPr>
      </p:pic>
      <p:pic>
        <p:nvPicPr>
          <p:cNvPr id="7" name="Picture 6">
            <a:extLst>
              <a:ext uri="{FF2B5EF4-FFF2-40B4-BE49-F238E27FC236}">
                <a16:creationId xmlns:a16="http://schemas.microsoft.com/office/drawing/2014/main" id="{AC3D47E9-1A1E-37EC-9432-9A8AD3E1FDBE}"/>
              </a:ext>
            </a:extLst>
          </p:cNvPr>
          <p:cNvPicPr>
            <a:picLocks noChangeAspect="1"/>
          </p:cNvPicPr>
          <p:nvPr/>
        </p:nvPicPr>
        <p:blipFill>
          <a:blip r:embed="rId11"/>
          <a:stretch>
            <a:fillRect/>
          </a:stretch>
        </p:blipFill>
        <p:spPr>
          <a:xfrm>
            <a:off x="7212301" y="25047480"/>
            <a:ext cx="11200180" cy="5184544"/>
          </a:xfrm>
          <a:prstGeom prst="rect">
            <a:avLst/>
          </a:prstGeom>
        </p:spPr>
      </p:pic>
      <p:pic>
        <p:nvPicPr>
          <p:cNvPr id="10" name="Picture 9">
            <a:extLst>
              <a:ext uri="{FF2B5EF4-FFF2-40B4-BE49-F238E27FC236}">
                <a16:creationId xmlns:a16="http://schemas.microsoft.com/office/drawing/2014/main" id="{9AA459BC-8376-048F-86BF-A9B4E72A048D}"/>
              </a:ext>
            </a:extLst>
          </p:cNvPr>
          <p:cNvPicPr>
            <a:picLocks noChangeAspect="1"/>
          </p:cNvPicPr>
          <p:nvPr/>
        </p:nvPicPr>
        <p:blipFill>
          <a:blip r:embed="rId12"/>
          <a:stretch>
            <a:fillRect/>
          </a:stretch>
        </p:blipFill>
        <p:spPr>
          <a:xfrm>
            <a:off x="7274719" y="30634979"/>
            <a:ext cx="5142934" cy="5250273"/>
          </a:xfrm>
          <a:prstGeom prst="rect">
            <a:avLst/>
          </a:prstGeom>
        </p:spPr>
      </p:pic>
      <p:pic>
        <p:nvPicPr>
          <p:cNvPr id="11" name="Picture 10">
            <a:extLst>
              <a:ext uri="{FF2B5EF4-FFF2-40B4-BE49-F238E27FC236}">
                <a16:creationId xmlns:a16="http://schemas.microsoft.com/office/drawing/2014/main" id="{30AB224F-BC7D-ABC2-7B9F-D3D93BB17EA9}"/>
              </a:ext>
            </a:extLst>
          </p:cNvPr>
          <p:cNvPicPr>
            <a:picLocks noChangeAspect="1"/>
          </p:cNvPicPr>
          <p:nvPr/>
        </p:nvPicPr>
        <p:blipFill>
          <a:blip r:embed="rId13"/>
          <a:stretch>
            <a:fillRect/>
          </a:stretch>
        </p:blipFill>
        <p:spPr>
          <a:xfrm>
            <a:off x="7212301" y="36504072"/>
            <a:ext cx="10023560" cy="5979534"/>
          </a:xfrm>
          <a:prstGeom prst="rect">
            <a:avLst/>
          </a:prstGeom>
        </p:spPr>
      </p:pic>
      <p:pic>
        <p:nvPicPr>
          <p:cNvPr id="15" name="Picture 14">
            <a:extLst>
              <a:ext uri="{FF2B5EF4-FFF2-40B4-BE49-F238E27FC236}">
                <a16:creationId xmlns:a16="http://schemas.microsoft.com/office/drawing/2014/main" id="{DA3F2D9A-9308-1314-CE26-3730F540B8E8}"/>
              </a:ext>
            </a:extLst>
          </p:cNvPr>
          <p:cNvPicPr>
            <a:picLocks noChangeAspect="1"/>
          </p:cNvPicPr>
          <p:nvPr/>
        </p:nvPicPr>
        <p:blipFill>
          <a:blip r:embed="rId14"/>
          <a:stretch>
            <a:fillRect/>
          </a:stretch>
        </p:blipFill>
        <p:spPr>
          <a:xfrm>
            <a:off x="17414032" y="35968305"/>
            <a:ext cx="6510501" cy="4368719"/>
          </a:xfrm>
          <a:prstGeom prst="rect">
            <a:avLst/>
          </a:prstGeom>
        </p:spPr>
      </p:pic>
      <p:pic>
        <p:nvPicPr>
          <p:cNvPr id="18" name="Picture 17">
            <a:extLst>
              <a:ext uri="{FF2B5EF4-FFF2-40B4-BE49-F238E27FC236}">
                <a16:creationId xmlns:a16="http://schemas.microsoft.com/office/drawing/2014/main" id="{9587F2AF-23D0-C8B9-B0A8-00AD22DC396F}"/>
              </a:ext>
            </a:extLst>
          </p:cNvPr>
          <p:cNvPicPr>
            <a:picLocks noChangeAspect="1"/>
          </p:cNvPicPr>
          <p:nvPr/>
        </p:nvPicPr>
        <p:blipFill>
          <a:blip r:embed="rId15"/>
          <a:stretch>
            <a:fillRect/>
          </a:stretch>
        </p:blipFill>
        <p:spPr>
          <a:xfrm>
            <a:off x="7221178" y="7217777"/>
            <a:ext cx="8994182" cy="4416042"/>
          </a:xfrm>
          <a:prstGeom prst="rect">
            <a:avLst/>
          </a:prstGeom>
        </p:spPr>
      </p:pic>
      <p:pic>
        <p:nvPicPr>
          <p:cNvPr id="9" name="Picture 8">
            <a:extLst>
              <a:ext uri="{FF2B5EF4-FFF2-40B4-BE49-F238E27FC236}">
                <a16:creationId xmlns:a16="http://schemas.microsoft.com/office/drawing/2014/main" id="{BCD678D9-A20C-7A40-4A62-1313E5DFCAA3}"/>
              </a:ext>
            </a:extLst>
          </p:cNvPr>
          <p:cNvPicPr>
            <a:picLocks noChangeAspect="1"/>
          </p:cNvPicPr>
          <p:nvPr/>
        </p:nvPicPr>
        <p:blipFill>
          <a:blip r:embed="rId16"/>
          <a:stretch>
            <a:fillRect/>
          </a:stretch>
        </p:blipFill>
        <p:spPr>
          <a:xfrm>
            <a:off x="12463081" y="30634979"/>
            <a:ext cx="5865844" cy="3762163"/>
          </a:xfrm>
          <a:prstGeom prst="rect">
            <a:avLst/>
          </a:prstGeom>
        </p:spPr>
      </p:pic>
      <p:pic>
        <p:nvPicPr>
          <p:cNvPr id="16" name="Picture 15">
            <a:extLst>
              <a:ext uri="{FF2B5EF4-FFF2-40B4-BE49-F238E27FC236}">
                <a16:creationId xmlns:a16="http://schemas.microsoft.com/office/drawing/2014/main" id="{C8871E70-02D3-11AC-A927-A820B63454B7}"/>
              </a:ext>
            </a:extLst>
          </p:cNvPr>
          <p:cNvPicPr>
            <a:picLocks noChangeAspect="1"/>
          </p:cNvPicPr>
          <p:nvPr/>
        </p:nvPicPr>
        <p:blipFill rotWithShape="1">
          <a:blip r:embed="rId17"/>
          <a:srcRect r="46698"/>
          <a:stretch/>
        </p:blipFill>
        <p:spPr>
          <a:xfrm>
            <a:off x="-23906" y="33491207"/>
            <a:ext cx="6849194" cy="4661458"/>
          </a:xfrm>
          <a:prstGeom prst="rect">
            <a:avLst/>
          </a:prstGeom>
        </p:spPr>
      </p:pic>
      <p:pic>
        <p:nvPicPr>
          <p:cNvPr id="2" name="Picture 1">
            <a:extLst>
              <a:ext uri="{FF2B5EF4-FFF2-40B4-BE49-F238E27FC236}">
                <a16:creationId xmlns:a16="http://schemas.microsoft.com/office/drawing/2014/main" id="{63071768-66EA-57E6-0546-6048626AC528}"/>
              </a:ext>
            </a:extLst>
          </p:cNvPr>
          <p:cNvPicPr>
            <a:picLocks noChangeAspect="1"/>
          </p:cNvPicPr>
          <p:nvPr/>
        </p:nvPicPr>
        <p:blipFill>
          <a:blip r:embed="rId18"/>
          <a:stretch>
            <a:fillRect/>
          </a:stretch>
        </p:blipFill>
        <p:spPr>
          <a:xfrm>
            <a:off x="24176612" y="10214155"/>
            <a:ext cx="3997068" cy="2095470"/>
          </a:xfrm>
          <a:prstGeom prst="rect">
            <a:avLst/>
          </a:prstGeom>
        </p:spPr>
      </p:pic>
      <p:pic>
        <p:nvPicPr>
          <p:cNvPr id="17" name="Picture 16">
            <a:extLst>
              <a:ext uri="{FF2B5EF4-FFF2-40B4-BE49-F238E27FC236}">
                <a16:creationId xmlns:a16="http://schemas.microsoft.com/office/drawing/2014/main" id="{441A8F7C-9779-3B3A-D4D2-3524EF89E8C4}"/>
              </a:ext>
            </a:extLst>
          </p:cNvPr>
          <p:cNvPicPr>
            <a:picLocks noChangeAspect="1"/>
          </p:cNvPicPr>
          <p:nvPr/>
        </p:nvPicPr>
        <p:blipFill>
          <a:blip r:embed="rId19"/>
          <a:stretch>
            <a:fillRect/>
          </a:stretch>
        </p:blipFill>
        <p:spPr>
          <a:xfrm>
            <a:off x="24176612" y="12328178"/>
            <a:ext cx="4563112" cy="1371791"/>
          </a:xfrm>
          <a:prstGeom prst="rect">
            <a:avLst/>
          </a:prstGeom>
        </p:spPr>
      </p:pic>
      <p:pic>
        <p:nvPicPr>
          <p:cNvPr id="21" name="Picture 20">
            <a:extLst>
              <a:ext uri="{FF2B5EF4-FFF2-40B4-BE49-F238E27FC236}">
                <a16:creationId xmlns:a16="http://schemas.microsoft.com/office/drawing/2014/main" id="{B7420773-9A2A-69ED-06AA-69BD8B244D2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102704" y="29231073"/>
            <a:ext cx="3505935" cy="2721844"/>
          </a:xfrm>
          <a:prstGeom prst="rect">
            <a:avLst/>
          </a:prstGeom>
        </p:spPr>
      </p:pic>
      <p:pic>
        <p:nvPicPr>
          <p:cNvPr id="23" name="Picture 22">
            <a:extLst>
              <a:ext uri="{FF2B5EF4-FFF2-40B4-BE49-F238E27FC236}">
                <a16:creationId xmlns:a16="http://schemas.microsoft.com/office/drawing/2014/main" id="{1D10ECDC-35BD-D35B-86F2-504B45CB9D1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138745" y="25948839"/>
            <a:ext cx="3865231" cy="3291486"/>
          </a:xfrm>
          <a:prstGeom prst="rect">
            <a:avLst/>
          </a:prstGeom>
        </p:spPr>
      </p:pic>
      <p:pic>
        <p:nvPicPr>
          <p:cNvPr id="25" name="Picture 24">
            <a:extLst>
              <a:ext uri="{FF2B5EF4-FFF2-40B4-BE49-F238E27FC236}">
                <a16:creationId xmlns:a16="http://schemas.microsoft.com/office/drawing/2014/main" id="{51C1520D-8C09-706C-0C35-D3C32B31CCDE}"/>
              </a:ext>
            </a:extLst>
          </p:cNvPr>
          <p:cNvPicPr>
            <a:picLocks noChangeAspect="1"/>
          </p:cNvPicPr>
          <p:nvPr/>
        </p:nvPicPr>
        <p:blipFill>
          <a:blip r:embed="rId22"/>
          <a:stretch>
            <a:fillRect/>
          </a:stretch>
        </p:blipFill>
        <p:spPr>
          <a:xfrm>
            <a:off x="30111144" y="20574573"/>
            <a:ext cx="1470417" cy="11477709"/>
          </a:xfrm>
          <a:prstGeom prst="rect">
            <a:avLst/>
          </a:prstGeom>
        </p:spPr>
      </p:pic>
      <p:sp>
        <p:nvSpPr>
          <p:cNvPr id="26" name="TextBox 25">
            <a:extLst>
              <a:ext uri="{FF2B5EF4-FFF2-40B4-BE49-F238E27FC236}">
                <a16:creationId xmlns:a16="http://schemas.microsoft.com/office/drawing/2014/main" id="{B6C19FB6-FBDE-480D-F216-A8F2661C025A}"/>
              </a:ext>
            </a:extLst>
          </p:cNvPr>
          <p:cNvSpPr txBox="1"/>
          <p:nvPr/>
        </p:nvSpPr>
        <p:spPr>
          <a:xfrm>
            <a:off x="7795190" y="11743403"/>
            <a:ext cx="7606906" cy="584775"/>
          </a:xfrm>
          <a:prstGeom prst="rect">
            <a:avLst/>
          </a:prstGeom>
          <a:noFill/>
        </p:spPr>
        <p:txBody>
          <a:bodyPr wrap="square" rtlCol="0">
            <a:spAutoFit/>
          </a:bodyPr>
          <a:lstStyle/>
          <a:p>
            <a:r>
              <a:rPr lang="en-US" sz="3200" dirty="0"/>
              <a:t>Server Side</a:t>
            </a:r>
            <a:endParaRPr lang="en-IN" sz="3200" dirty="0"/>
          </a:p>
        </p:txBody>
      </p:sp>
      <p:sp>
        <p:nvSpPr>
          <p:cNvPr id="27" name="TextBox 26">
            <a:extLst>
              <a:ext uri="{FF2B5EF4-FFF2-40B4-BE49-F238E27FC236}">
                <a16:creationId xmlns:a16="http://schemas.microsoft.com/office/drawing/2014/main" id="{C6337E19-0201-3367-72F1-A1C32188B372}"/>
              </a:ext>
            </a:extLst>
          </p:cNvPr>
          <p:cNvSpPr txBox="1"/>
          <p:nvPr/>
        </p:nvSpPr>
        <p:spPr>
          <a:xfrm>
            <a:off x="7192333" y="24264809"/>
            <a:ext cx="7606906" cy="584775"/>
          </a:xfrm>
          <a:prstGeom prst="rect">
            <a:avLst/>
          </a:prstGeom>
          <a:noFill/>
        </p:spPr>
        <p:txBody>
          <a:bodyPr wrap="square" rtlCol="0">
            <a:spAutoFit/>
          </a:bodyPr>
          <a:lstStyle/>
          <a:p>
            <a:r>
              <a:rPr lang="en-US" sz="3200" dirty="0"/>
              <a:t>Client Side</a:t>
            </a:r>
            <a:endParaRPr lang="en-IN" sz="3200" dirty="0"/>
          </a:p>
        </p:txBody>
      </p:sp>
      <p:pic>
        <p:nvPicPr>
          <p:cNvPr id="29" name="Picture 28">
            <a:extLst>
              <a:ext uri="{FF2B5EF4-FFF2-40B4-BE49-F238E27FC236}">
                <a16:creationId xmlns:a16="http://schemas.microsoft.com/office/drawing/2014/main" id="{3299D1E6-5B6D-1D03-A866-665CA74E5B0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393417" y="7171323"/>
            <a:ext cx="5142934" cy="28713929"/>
          </a:xfrm>
          <a:prstGeom prst="rect">
            <a:avLst/>
          </a:prstGeom>
        </p:spPr>
      </p:pic>
      <p:pic>
        <p:nvPicPr>
          <p:cNvPr id="12" name="Picture 11">
            <a:extLst>
              <a:ext uri="{FF2B5EF4-FFF2-40B4-BE49-F238E27FC236}">
                <a16:creationId xmlns:a16="http://schemas.microsoft.com/office/drawing/2014/main" id="{1085B1B1-0F15-135F-D795-411B81E9E921}"/>
              </a:ext>
            </a:extLst>
          </p:cNvPr>
          <p:cNvPicPr>
            <a:picLocks noChangeAspect="1"/>
          </p:cNvPicPr>
          <p:nvPr/>
        </p:nvPicPr>
        <p:blipFill>
          <a:blip r:embed="rId24"/>
          <a:stretch>
            <a:fillRect/>
          </a:stretch>
        </p:blipFill>
        <p:spPr>
          <a:xfrm>
            <a:off x="28003976" y="651944"/>
            <a:ext cx="3889146" cy="4103808"/>
          </a:xfrm>
          <a:prstGeom prst="rect">
            <a:avLst/>
          </a:prstGeom>
        </p:spPr>
      </p:pic>
      <p:pic>
        <p:nvPicPr>
          <p:cNvPr id="8" name="Picture 7">
            <a:extLst>
              <a:ext uri="{FF2B5EF4-FFF2-40B4-BE49-F238E27FC236}">
                <a16:creationId xmlns:a16="http://schemas.microsoft.com/office/drawing/2014/main" id="{9101EAFD-0386-036D-ED13-D7B8B06959FB}"/>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1667" t="4371" r="14667" b="19540"/>
          <a:stretch/>
        </p:blipFill>
        <p:spPr>
          <a:xfrm>
            <a:off x="17414032" y="40255344"/>
            <a:ext cx="4644157" cy="2698263"/>
          </a:xfrm>
          <a:prstGeom prst="rect">
            <a:avLst/>
          </a:prstGeom>
        </p:spPr>
      </p:pic>
    </p:spTree>
    <p:extLst>
      <p:ext uri="{BB962C8B-B14F-4D97-AF65-F5344CB8AC3E}">
        <p14:creationId xmlns:p14="http://schemas.microsoft.com/office/powerpoint/2010/main" val="3797404072"/>
      </p:ext>
    </p:extLst>
  </p:cSld>
  <p:clrMapOvr>
    <a:masterClrMapping/>
  </p:clrMapOvr>
</p:sld>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022725"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022725" rtl="0" eaLnBrk="1" fontAlgn="base" latinLnBrk="0" hangingPunct="1">
          <a:lnSpc>
            <a:spcPct val="100000"/>
          </a:lnSpc>
          <a:spcBef>
            <a:spcPct val="0"/>
          </a:spcBef>
          <a:spcAft>
            <a:spcPct val="0"/>
          </a:spcAft>
          <a:buClrTx/>
          <a:buSzTx/>
          <a:buFontTx/>
          <a:buNone/>
          <a:tabLst/>
          <a:defRPr kumimoji="0" lang="en-US" altLang="en-US" sz="3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3141</TotalTime>
  <Words>539</Words>
  <Application>Microsoft Office PowerPoint</Application>
  <PresentationFormat>Custom</PresentationFormat>
  <Paragraphs>67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Impact</vt:lpstr>
      <vt:lpstr>Times New Roman</vt:lpstr>
      <vt:lpstr>1_Default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70x100 cm vertical poster template</dc:title>
  <dc:creator>Kaxit Pandya</dc:creator>
  <dc:description>©MegaPrint Inc. 2009</dc:description>
  <cp:lastModifiedBy>KaxitPandya</cp:lastModifiedBy>
  <cp:revision>248</cp:revision>
  <dcterms:created xsi:type="dcterms:W3CDTF">2008-12-04T00:20:37Z</dcterms:created>
  <dcterms:modified xsi:type="dcterms:W3CDTF">2024-04-10T10:56:18Z</dcterms:modified>
</cp:coreProperties>
</file>